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65" r:id="rId5"/>
    <p:sldId id="257" r:id="rId6"/>
    <p:sldId id="269" r:id="rId7"/>
    <p:sldId id="270" r:id="rId8"/>
    <p:sldId id="258" r:id="rId9"/>
    <p:sldId id="321" r:id="rId10"/>
    <p:sldId id="301" r:id="rId11"/>
    <p:sldId id="319" r:id="rId12"/>
    <p:sldId id="329" r:id="rId13"/>
    <p:sldId id="331" r:id="rId14"/>
    <p:sldId id="333" r:id="rId15"/>
    <p:sldId id="274" r:id="rId16"/>
    <p:sldId id="273" r:id="rId17"/>
    <p:sldId id="332" r:id="rId18"/>
    <p:sldId id="324" r:id="rId19"/>
    <p:sldId id="322" r:id="rId20"/>
    <p:sldId id="275" r:id="rId21"/>
    <p:sldId id="327" r:id="rId22"/>
    <p:sldId id="326" r:id="rId23"/>
    <p:sldId id="286" r:id="rId24"/>
    <p:sldId id="282" r:id="rId25"/>
    <p:sldId id="288" r:id="rId26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D50"/>
    <a:srgbClr val="FFFFFF"/>
    <a:srgbClr val="AEAFB4"/>
    <a:srgbClr val="A1A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325E9-9491-43D4-8A24-3B5E5051F100}" v="1827" dt="2025-06-04T22:14:06.5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47" autoAdjust="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clan McDermott" userId="aca3b39f-1f63-4a77-bfc4-53b22ac53f7f" providerId="ADAL" clId="{DD0EE772-DFAD-4167-8F5B-5079A2B12183}"/>
    <pc:docChg chg="undo custSel addSld delSld modSld sldOrd">
      <pc:chgData name="Declan McDermott" userId="aca3b39f-1f63-4a77-bfc4-53b22ac53f7f" providerId="ADAL" clId="{DD0EE772-DFAD-4167-8F5B-5079A2B12183}" dt="2025-02-13T01:09:44.750" v="6407" actId="1076"/>
      <pc:docMkLst>
        <pc:docMk/>
      </pc:docMkLst>
      <pc:sldChg chg="modSp mod">
        <pc:chgData name="Declan McDermott" userId="aca3b39f-1f63-4a77-bfc4-53b22ac53f7f" providerId="ADAL" clId="{DD0EE772-DFAD-4167-8F5B-5079A2B12183}" dt="2025-02-13T01:09:44.750" v="6407" actId="1076"/>
        <pc:sldMkLst>
          <pc:docMk/>
          <pc:sldMk cId="2565179620" sldId="257"/>
        </pc:sldMkLst>
      </pc:sldChg>
      <pc:sldChg chg="modSp mod">
        <pc:chgData name="Declan McDermott" userId="aca3b39f-1f63-4a77-bfc4-53b22ac53f7f" providerId="ADAL" clId="{DD0EE772-DFAD-4167-8F5B-5079A2B12183}" dt="2025-02-12T14:53:10.195" v="6325" actId="6549"/>
        <pc:sldMkLst>
          <pc:docMk/>
          <pc:sldMk cId="1430646761" sldId="258"/>
        </pc:sldMkLst>
      </pc:sldChg>
      <pc:sldChg chg="modSp mod">
        <pc:chgData name="Declan McDermott" userId="aca3b39f-1f63-4a77-bfc4-53b22ac53f7f" providerId="ADAL" clId="{DD0EE772-DFAD-4167-8F5B-5079A2B12183}" dt="2025-02-11T11:15:10.868" v="400" actId="20577"/>
        <pc:sldMkLst>
          <pc:docMk/>
          <pc:sldMk cId="2052583473" sldId="265"/>
        </pc:sldMkLst>
      </pc:sldChg>
      <pc:sldChg chg="modSp mod">
        <pc:chgData name="Declan McDermott" userId="aca3b39f-1f63-4a77-bfc4-53b22ac53f7f" providerId="ADAL" clId="{DD0EE772-DFAD-4167-8F5B-5079A2B12183}" dt="2025-02-11T10:14:38.671" v="165"/>
        <pc:sldMkLst>
          <pc:docMk/>
          <pc:sldMk cId="1170468762" sldId="270"/>
        </pc:sldMkLst>
      </pc:sldChg>
      <pc:sldChg chg="addSp delSp modSp mod modAnim">
        <pc:chgData name="Declan McDermott" userId="aca3b39f-1f63-4a77-bfc4-53b22ac53f7f" providerId="ADAL" clId="{DD0EE772-DFAD-4167-8F5B-5079A2B12183}" dt="2025-02-12T13:43:46.350" v="6283"/>
        <pc:sldMkLst>
          <pc:docMk/>
          <pc:sldMk cId="2389061862" sldId="273"/>
        </pc:sldMkLst>
      </pc:sldChg>
      <pc:sldChg chg="modSp mod">
        <pc:chgData name="Declan McDermott" userId="aca3b39f-1f63-4a77-bfc4-53b22ac53f7f" providerId="ADAL" clId="{DD0EE772-DFAD-4167-8F5B-5079A2B12183}" dt="2025-02-11T17:17:21.890" v="2631" actId="20577"/>
        <pc:sldMkLst>
          <pc:docMk/>
          <pc:sldMk cId="3249386760" sldId="274"/>
        </pc:sldMkLst>
      </pc:sldChg>
      <pc:sldChg chg="modSp mod">
        <pc:chgData name="Declan McDermott" userId="aca3b39f-1f63-4a77-bfc4-53b22ac53f7f" providerId="ADAL" clId="{DD0EE772-DFAD-4167-8F5B-5079A2B12183}" dt="2025-02-12T13:45:02.427" v="6313" actId="1076"/>
        <pc:sldMkLst>
          <pc:docMk/>
          <pc:sldMk cId="86550154" sldId="275"/>
        </pc:sldMkLst>
      </pc:sldChg>
      <pc:sldChg chg="modSp mod">
        <pc:chgData name="Declan McDermott" userId="aca3b39f-1f63-4a77-bfc4-53b22ac53f7f" providerId="ADAL" clId="{DD0EE772-DFAD-4167-8F5B-5079A2B12183}" dt="2025-02-12T13:36:28.874" v="6193" actId="20577"/>
        <pc:sldMkLst>
          <pc:docMk/>
          <pc:sldMk cId="2445710134" sldId="282"/>
        </pc:sldMkLst>
      </pc:sldChg>
      <pc:sldChg chg="addSp delSp modSp del mod">
        <pc:chgData name="Declan McDermott" userId="aca3b39f-1f63-4a77-bfc4-53b22ac53f7f" providerId="ADAL" clId="{DD0EE772-DFAD-4167-8F5B-5079A2B12183}" dt="2025-02-12T12:40:48.967" v="3294" actId="2696"/>
        <pc:sldMkLst>
          <pc:docMk/>
          <pc:sldMk cId="1591829704" sldId="284"/>
        </pc:sldMkLst>
      </pc:sldChg>
      <pc:sldChg chg="delSp modSp del mod">
        <pc:chgData name="Declan McDermott" userId="aca3b39f-1f63-4a77-bfc4-53b22ac53f7f" providerId="ADAL" clId="{DD0EE772-DFAD-4167-8F5B-5079A2B12183}" dt="2025-02-12T12:29:52.044" v="3230" actId="47"/>
        <pc:sldMkLst>
          <pc:docMk/>
          <pc:sldMk cId="341939115" sldId="289"/>
        </pc:sldMkLst>
      </pc:sldChg>
      <pc:sldChg chg="modSp modAnim">
        <pc:chgData name="Declan McDermott" userId="aca3b39f-1f63-4a77-bfc4-53b22ac53f7f" providerId="ADAL" clId="{DD0EE772-DFAD-4167-8F5B-5079A2B12183}" dt="2025-02-12T13:42:56.566" v="6281"/>
        <pc:sldMkLst>
          <pc:docMk/>
          <pc:sldMk cId="1873608247" sldId="301"/>
        </pc:sldMkLst>
      </pc:sldChg>
      <pc:sldChg chg="del">
        <pc:chgData name="Declan McDermott" userId="aca3b39f-1f63-4a77-bfc4-53b22ac53f7f" providerId="ADAL" clId="{DD0EE772-DFAD-4167-8F5B-5079A2B12183}" dt="2025-02-11T12:22:29.201" v="601" actId="2696"/>
        <pc:sldMkLst>
          <pc:docMk/>
          <pc:sldMk cId="1416567890" sldId="308"/>
        </pc:sldMkLst>
      </pc:sldChg>
      <pc:sldChg chg="delSp modSp add del mod ord modAnim">
        <pc:chgData name="Declan McDermott" userId="aca3b39f-1f63-4a77-bfc4-53b22ac53f7f" providerId="ADAL" clId="{DD0EE772-DFAD-4167-8F5B-5079A2B12183}" dt="2025-02-13T01:09:20.945" v="6404" actId="2696"/>
        <pc:sldMkLst>
          <pc:docMk/>
          <pc:sldMk cId="3989508927" sldId="316"/>
        </pc:sldMkLst>
      </pc:sldChg>
      <pc:sldChg chg="modSp mod modAnim">
        <pc:chgData name="Declan McDermott" userId="aca3b39f-1f63-4a77-bfc4-53b22ac53f7f" providerId="ADAL" clId="{DD0EE772-DFAD-4167-8F5B-5079A2B12183}" dt="2025-02-12T12:14:29.901" v="2867" actId="20577"/>
        <pc:sldMkLst>
          <pc:docMk/>
          <pc:sldMk cId="392328515" sldId="318"/>
        </pc:sldMkLst>
      </pc:sldChg>
      <pc:sldChg chg="addSp delSp modSp mod ord delAnim modAnim">
        <pc:chgData name="Declan McDermott" userId="aca3b39f-1f63-4a77-bfc4-53b22ac53f7f" providerId="ADAL" clId="{DD0EE772-DFAD-4167-8F5B-5079A2B12183}" dt="2025-02-11T17:19:19.782" v="2766" actId="20577"/>
        <pc:sldMkLst>
          <pc:docMk/>
          <pc:sldMk cId="2295337713" sldId="319"/>
        </pc:sldMkLst>
      </pc:sldChg>
      <pc:sldChg chg="del">
        <pc:chgData name="Declan McDermott" userId="aca3b39f-1f63-4a77-bfc4-53b22ac53f7f" providerId="ADAL" clId="{DD0EE772-DFAD-4167-8F5B-5079A2B12183}" dt="2025-02-11T12:22:35.747" v="602" actId="2696"/>
        <pc:sldMkLst>
          <pc:docMk/>
          <pc:sldMk cId="4079477435" sldId="320"/>
        </pc:sldMkLst>
      </pc:sldChg>
      <pc:sldChg chg="modSp add mod modAnim">
        <pc:chgData name="Declan McDermott" userId="aca3b39f-1f63-4a77-bfc4-53b22ac53f7f" providerId="ADAL" clId="{DD0EE772-DFAD-4167-8F5B-5079A2B12183}" dt="2025-02-13T01:04:42.854" v="6403" actId="1076"/>
        <pc:sldMkLst>
          <pc:docMk/>
          <pc:sldMk cId="3609140862" sldId="321"/>
        </pc:sldMkLst>
      </pc:sldChg>
      <pc:sldChg chg="addSp delSp modSp add del mod modAnim">
        <pc:chgData name="Declan McDermott" userId="aca3b39f-1f63-4a77-bfc4-53b22ac53f7f" providerId="ADAL" clId="{DD0EE772-DFAD-4167-8F5B-5079A2B12183}" dt="2025-02-11T16:05:45.085" v="1452" actId="2696"/>
        <pc:sldMkLst>
          <pc:docMk/>
          <pc:sldMk cId="1724682301" sldId="322"/>
        </pc:sldMkLst>
      </pc:sldChg>
      <pc:sldChg chg="addSp modSp add mod">
        <pc:chgData name="Declan McDermott" userId="aca3b39f-1f63-4a77-bfc4-53b22ac53f7f" providerId="ADAL" clId="{DD0EE772-DFAD-4167-8F5B-5079A2B12183}" dt="2025-02-12T12:29:43.780" v="3229" actId="20577"/>
        <pc:sldMkLst>
          <pc:docMk/>
          <pc:sldMk cId="1968523716" sldId="322"/>
        </pc:sldMkLst>
      </pc:sldChg>
      <pc:sldChg chg="modSp add del mod">
        <pc:chgData name="Declan McDermott" userId="aca3b39f-1f63-4a77-bfc4-53b22ac53f7f" providerId="ADAL" clId="{DD0EE772-DFAD-4167-8F5B-5079A2B12183}" dt="2025-02-12T12:36:35.417" v="3247" actId="2696"/>
        <pc:sldMkLst>
          <pc:docMk/>
          <pc:sldMk cId="1087892022" sldId="323"/>
        </pc:sldMkLst>
      </pc:sldChg>
      <pc:sldChg chg="modSp add mod">
        <pc:chgData name="Declan McDermott" userId="aca3b39f-1f63-4a77-bfc4-53b22ac53f7f" providerId="ADAL" clId="{DD0EE772-DFAD-4167-8F5B-5079A2B12183}" dt="2025-02-12T12:30:21.912" v="3240" actId="18131"/>
        <pc:sldMkLst>
          <pc:docMk/>
          <pc:sldMk cId="295802474" sldId="324"/>
        </pc:sldMkLst>
      </pc:sldChg>
      <pc:sldChg chg="delSp modSp add mod ord modAnim">
        <pc:chgData name="Declan McDermott" userId="aca3b39f-1f63-4a77-bfc4-53b22ac53f7f" providerId="ADAL" clId="{DD0EE772-DFAD-4167-8F5B-5079A2B12183}" dt="2025-02-12T13:48:30.054" v="6324" actId="1076"/>
        <pc:sldMkLst>
          <pc:docMk/>
          <pc:sldMk cId="1911265248" sldId="325"/>
        </pc:sldMkLst>
      </pc:sldChg>
      <pc:sldChg chg="modSp add mod modAnim">
        <pc:chgData name="Declan McDermott" userId="aca3b39f-1f63-4a77-bfc4-53b22ac53f7f" providerId="ADAL" clId="{DD0EE772-DFAD-4167-8F5B-5079A2B12183}" dt="2025-02-12T13:45:16.342" v="6314" actId="1076"/>
        <pc:sldMkLst>
          <pc:docMk/>
          <pc:sldMk cId="4207494521" sldId="326"/>
        </pc:sldMkLst>
      </pc:sldChg>
    </pc:docChg>
  </pc:docChgLst>
  <pc:docChgLst>
    <pc:chgData name="Declan McDermott" userId="aca3b39f-1f63-4a77-bfc4-53b22ac53f7f" providerId="ADAL" clId="{3AF325E9-9491-43D4-8A24-3B5E5051F100}"/>
    <pc:docChg chg="undo custSel addSld delSld modSld sldOrd">
      <pc:chgData name="Declan McDermott" userId="aca3b39f-1f63-4a77-bfc4-53b22ac53f7f" providerId="ADAL" clId="{3AF325E9-9491-43D4-8A24-3B5E5051F100}" dt="2025-06-05T09:00:23.706" v="8059" actId="20577"/>
      <pc:docMkLst>
        <pc:docMk/>
      </pc:docMkLst>
      <pc:sldChg chg="modSp mod">
        <pc:chgData name="Declan McDermott" userId="aca3b39f-1f63-4a77-bfc4-53b22ac53f7f" providerId="ADAL" clId="{3AF325E9-9491-43D4-8A24-3B5E5051F100}" dt="2025-06-03T12:21:29.725" v="5329" actId="1076"/>
        <pc:sldMkLst>
          <pc:docMk/>
          <pc:sldMk cId="2565179620" sldId="257"/>
        </pc:sldMkLst>
        <pc:spChg chg="mod">
          <ac:chgData name="Declan McDermott" userId="aca3b39f-1f63-4a77-bfc4-53b22ac53f7f" providerId="ADAL" clId="{3AF325E9-9491-43D4-8A24-3B5E5051F100}" dt="2025-06-03T12:21:29.725" v="5329" actId="1076"/>
          <ac:spMkLst>
            <pc:docMk/>
            <pc:sldMk cId="2565179620" sldId="257"/>
            <ac:spMk id="11" creationId="{480740AB-EDE8-13DB-9648-04A406017EBD}"/>
          </ac:spMkLst>
        </pc:spChg>
      </pc:sldChg>
      <pc:sldChg chg="modSp mod">
        <pc:chgData name="Declan McDermott" userId="aca3b39f-1f63-4a77-bfc4-53b22ac53f7f" providerId="ADAL" clId="{3AF325E9-9491-43D4-8A24-3B5E5051F100}" dt="2025-06-03T09:45:12.628" v="385" actId="1076"/>
        <pc:sldMkLst>
          <pc:docMk/>
          <pc:sldMk cId="1430646761" sldId="258"/>
        </pc:sldMkLst>
        <pc:spChg chg="mod">
          <ac:chgData name="Declan McDermott" userId="aca3b39f-1f63-4a77-bfc4-53b22ac53f7f" providerId="ADAL" clId="{3AF325E9-9491-43D4-8A24-3B5E5051F100}" dt="2025-06-03T09:45:12.628" v="385" actId="1076"/>
          <ac:spMkLst>
            <pc:docMk/>
            <pc:sldMk cId="1430646761" sldId="258"/>
            <ac:spMk id="2" creationId="{DF8C3FED-4428-D56F-DA6E-F8217BAD9CD7}"/>
          </ac:spMkLst>
        </pc:spChg>
      </pc:sldChg>
      <pc:sldChg chg="modSp mod">
        <pc:chgData name="Declan McDermott" userId="aca3b39f-1f63-4a77-bfc4-53b22ac53f7f" providerId="ADAL" clId="{3AF325E9-9491-43D4-8A24-3B5E5051F100}" dt="2025-06-03T09:43:11.538" v="316" actId="20577"/>
        <pc:sldMkLst>
          <pc:docMk/>
          <pc:sldMk cId="2052583473" sldId="265"/>
        </pc:sldMkLst>
        <pc:spChg chg="mod">
          <ac:chgData name="Declan McDermott" userId="aca3b39f-1f63-4a77-bfc4-53b22ac53f7f" providerId="ADAL" clId="{3AF325E9-9491-43D4-8A24-3B5E5051F100}" dt="2025-06-03T09:42:55.388" v="297" actId="6549"/>
          <ac:spMkLst>
            <pc:docMk/>
            <pc:sldMk cId="2052583473" sldId="265"/>
            <ac:spMk id="6" creationId="{27170535-5127-4FEA-52B9-0BF478273CBD}"/>
          </ac:spMkLst>
        </pc:spChg>
        <pc:spChg chg="mod">
          <ac:chgData name="Declan McDermott" userId="aca3b39f-1f63-4a77-bfc4-53b22ac53f7f" providerId="ADAL" clId="{3AF325E9-9491-43D4-8A24-3B5E5051F100}" dt="2025-06-03T09:43:11.538" v="316" actId="20577"/>
          <ac:spMkLst>
            <pc:docMk/>
            <pc:sldMk cId="2052583473" sldId="265"/>
            <ac:spMk id="7" creationId="{C3280DFC-C464-05EE-1EEB-EBE05A53B522}"/>
          </ac:spMkLst>
        </pc:spChg>
      </pc:sldChg>
      <pc:sldChg chg="modSp mod">
        <pc:chgData name="Declan McDermott" userId="aca3b39f-1f63-4a77-bfc4-53b22ac53f7f" providerId="ADAL" clId="{3AF325E9-9491-43D4-8A24-3B5E5051F100}" dt="2025-06-03T09:43:25.828" v="318" actId="20577"/>
        <pc:sldMkLst>
          <pc:docMk/>
          <pc:sldMk cId="1170468762" sldId="270"/>
        </pc:sldMkLst>
        <pc:spChg chg="mod">
          <ac:chgData name="Declan McDermott" userId="aca3b39f-1f63-4a77-bfc4-53b22ac53f7f" providerId="ADAL" clId="{3AF325E9-9491-43D4-8A24-3B5E5051F100}" dt="2025-06-03T09:43:25.828" v="318" actId="20577"/>
          <ac:spMkLst>
            <pc:docMk/>
            <pc:sldMk cId="1170468762" sldId="270"/>
            <ac:spMk id="10" creationId="{6E16D86E-F759-228D-9E29-3CFD3E854007}"/>
          </ac:spMkLst>
        </pc:spChg>
      </pc:sldChg>
      <pc:sldChg chg="addSp delSp modSp mod">
        <pc:chgData name="Declan McDermott" userId="aca3b39f-1f63-4a77-bfc4-53b22ac53f7f" providerId="ADAL" clId="{3AF325E9-9491-43D4-8A24-3B5E5051F100}" dt="2025-06-03T16:17:23.788" v="6404" actId="20577"/>
        <pc:sldMkLst>
          <pc:docMk/>
          <pc:sldMk cId="2389061862" sldId="273"/>
        </pc:sldMkLst>
        <pc:spChg chg="mod">
          <ac:chgData name="Declan McDermott" userId="aca3b39f-1f63-4a77-bfc4-53b22ac53f7f" providerId="ADAL" clId="{3AF325E9-9491-43D4-8A24-3B5E5051F100}" dt="2025-06-03T16:17:17.259" v="6382" actId="20577"/>
          <ac:spMkLst>
            <pc:docMk/>
            <pc:sldMk cId="2389061862" sldId="273"/>
            <ac:spMk id="3" creationId="{77C3D552-1822-AF26-733C-A61C9E517B31}"/>
          </ac:spMkLst>
        </pc:spChg>
        <pc:spChg chg="mod">
          <ac:chgData name="Declan McDermott" userId="aca3b39f-1f63-4a77-bfc4-53b22ac53f7f" providerId="ADAL" clId="{3AF325E9-9491-43D4-8A24-3B5E5051F100}" dt="2025-06-03T16:17:23.788" v="6404" actId="20577"/>
          <ac:spMkLst>
            <pc:docMk/>
            <pc:sldMk cId="2389061862" sldId="273"/>
            <ac:spMk id="5" creationId="{1748AF68-B51E-78A6-58AE-BBC6D6AF1405}"/>
          </ac:spMkLst>
        </pc:spChg>
        <pc:spChg chg="mod">
          <ac:chgData name="Declan McDermott" userId="aca3b39f-1f63-4a77-bfc4-53b22ac53f7f" providerId="ADAL" clId="{3AF325E9-9491-43D4-8A24-3B5E5051F100}" dt="2025-06-03T16:06:06.055" v="5965" actId="13926"/>
          <ac:spMkLst>
            <pc:docMk/>
            <pc:sldMk cId="2389061862" sldId="273"/>
            <ac:spMk id="10" creationId="{6E16D86E-F759-228D-9E29-3CFD3E854007}"/>
          </ac:spMkLst>
        </pc:spChg>
        <pc:graphicFrameChg chg="mod modGraphic">
          <ac:chgData name="Declan McDermott" userId="aca3b39f-1f63-4a77-bfc4-53b22ac53f7f" providerId="ADAL" clId="{3AF325E9-9491-43D4-8A24-3B5E5051F100}" dt="2025-06-03T16:06:25.435" v="5969" actId="1076"/>
          <ac:graphicFrameMkLst>
            <pc:docMk/>
            <pc:sldMk cId="2389061862" sldId="273"/>
            <ac:graphicFrameMk id="2" creationId="{85C9FE86-FCB9-CB4B-70C8-261F8CE35015}"/>
          </ac:graphicFrameMkLst>
        </pc:graphicFrameChg>
        <pc:graphicFrameChg chg="mod modGraphic">
          <ac:chgData name="Declan McDermott" userId="aca3b39f-1f63-4a77-bfc4-53b22ac53f7f" providerId="ADAL" clId="{3AF325E9-9491-43D4-8A24-3B5E5051F100}" dt="2025-06-03T16:06:33.685" v="5971" actId="1076"/>
          <ac:graphicFrameMkLst>
            <pc:docMk/>
            <pc:sldMk cId="2389061862" sldId="273"/>
            <ac:graphicFrameMk id="4" creationId="{BA40DC44-63A7-54B7-89D8-B2DA39FB2BAA}"/>
          </ac:graphicFrameMkLst>
        </pc:graphicFrameChg>
      </pc:sldChg>
      <pc:sldChg chg="modSp mod">
        <pc:chgData name="Declan McDermott" userId="aca3b39f-1f63-4a77-bfc4-53b22ac53f7f" providerId="ADAL" clId="{3AF325E9-9491-43D4-8A24-3B5E5051F100}" dt="2025-06-04T22:14:36.980" v="8015" actId="20577"/>
        <pc:sldMkLst>
          <pc:docMk/>
          <pc:sldMk cId="3249386760" sldId="274"/>
        </pc:sldMkLst>
        <pc:spChg chg="mod">
          <ac:chgData name="Declan McDermott" userId="aca3b39f-1f63-4a77-bfc4-53b22ac53f7f" providerId="ADAL" clId="{3AF325E9-9491-43D4-8A24-3B5E5051F100}" dt="2025-06-04T22:14:36.980" v="8015" actId="20577"/>
          <ac:spMkLst>
            <pc:docMk/>
            <pc:sldMk cId="3249386760" sldId="274"/>
            <ac:spMk id="2" creationId="{DF8C3FED-4428-D56F-DA6E-F8217BAD9CD7}"/>
          </ac:spMkLst>
        </pc:spChg>
      </pc:sldChg>
      <pc:sldChg chg="modSp mod">
        <pc:chgData name="Declan McDermott" userId="aca3b39f-1f63-4a77-bfc4-53b22ac53f7f" providerId="ADAL" clId="{3AF325E9-9491-43D4-8A24-3B5E5051F100}" dt="2025-06-03T12:34:20.676" v="5414" actId="1076"/>
        <pc:sldMkLst>
          <pc:docMk/>
          <pc:sldMk cId="86550154" sldId="275"/>
        </pc:sldMkLst>
        <pc:spChg chg="mod">
          <ac:chgData name="Declan McDermott" userId="aca3b39f-1f63-4a77-bfc4-53b22ac53f7f" providerId="ADAL" clId="{3AF325E9-9491-43D4-8A24-3B5E5051F100}" dt="2025-06-03T12:34:20.676" v="5414" actId="1076"/>
          <ac:spMkLst>
            <pc:docMk/>
            <pc:sldMk cId="86550154" sldId="275"/>
            <ac:spMk id="2" creationId="{36504B7E-F6FD-B1BB-0C6C-81688A6F59DB}"/>
          </ac:spMkLst>
        </pc:spChg>
      </pc:sldChg>
      <pc:sldChg chg="modSp mod">
        <pc:chgData name="Declan McDermott" userId="aca3b39f-1f63-4a77-bfc4-53b22ac53f7f" providerId="ADAL" clId="{3AF325E9-9491-43D4-8A24-3B5E5051F100}" dt="2025-06-05T09:00:23.706" v="8059" actId="20577"/>
        <pc:sldMkLst>
          <pc:docMk/>
          <pc:sldMk cId="2445710134" sldId="282"/>
        </pc:sldMkLst>
        <pc:spChg chg="mod">
          <ac:chgData name="Declan McDermott" userId="aca3b39f-1f63-4a77-bfc4-53b22ac53f7f" providerId="ADAL" clId="{3AF325E9-9491-43D4-8A24-3B5E5051F100}" dt="2025-06-05T09:00:23.706" v="8059" actId="20577"/>
          <ac:spMkLst>
            <pc:docMk/>
            <pc:sldMk cId="2445710134" sldId="282"/>
            <ac:spMk id="3" creationId="{8F9E9B6B-C444-2A12-CD25-001B14866B8B}"/>
          </ac:spMkLst>
        </pc:spChg>
      </pc:sldChg>
      <pc:sldChg chg="addSp modSp add del mod">
        <pc:chgData name="Declan McDermott" userId="aca3b39f-1f63-4a77-bfc4-53b22ac53f7f" providerId="ADAL" clId="{3AF325E9-9491-43D4-8A24-3B5E5051F100}" dt="2025-06-04T09:37:44.058" v="7113" actId="6549"/>
        <pc:sldMkLst>
          <pc:docMk/>
          <pc:sldMk cId="1873608247" sldId="301"/>
        </pc:sldMkLst>
        <pc:spChg chg="add mod">
          <ac:chgData name="Declan McDermott" userId="aca3b39f-1f63-4a77-bfc4-53b22ac53f7f" providerId="ADAL" clId="{3AF325E9-9491-43D4-8A24-3B5E5051F100}" dt="2025-06-03T10:22:35.164" v="1499" actId="164"/>
          <ac:spMkLst>
            <pc:docMk/>
            <pc:sldMk cId="1873608247" sldId="301"/>
            <ac:spMk id="2" creationId="{3CCAC8CE-CD59-F3D4-5483-1860F6634FE5}"/>
          </ac:spMkLst>
        </pc:spChg>
        <pc:spChg chg="add mod">
          <ac:chgData name="Declan McDermott" userId="aca3b39f-1f63-4a77-bfc4-53b22ac53f7f" providerId="ADAL" clId="{3AF325E9-9491-43D4-8A24-3B5E5051F100}" dt="2025-06-03T10:22:35.164" v="1499" actId="164"/>
          <ac:spMkLst>
            <pc:docMk/>
            <pc:sldMk cId="1873608247" sldId="301"/>
            <ac:spMk id="3" creationId="{CF1162B3-5B08-F9AF-9D40-256C0290963C}"/>
          </ac:spMkLst>
        </pc:spChg>
        <pc:spChg chg="add mod">
          <ac:chgData name="Declan McDermott" userId="aca3b39f-1f63-4a77-bfc4-53b22ac53f7f" providerId="ADAL" clId="{3AF325E9-9491-43D4-8A24-3B5E5051F100}" dt="2025-06-03T10:22:35.164" v="1499" actId="164"/>
          <ac:spMkLst>
            <pc:docMk/>
            <pc:sldMk cId="1873608247" sldId="301"/>
            <ac:spMk id="4" creationId="{27F3AB14-1540-A04F-C73B-DCF824A9C4A7}"/>
          </ac:spMkLst>
        </pc:spChg>
        <pc:spChg chg="mod">
          <ac:chgData name="Declan McDermott" userId="aca3b39f-1f63-4a77-bfc4-53b22ac53f7f" providerId="ADAL" clId="{3AF325E9-9491-43D4-8A24-3B5E5051F100}" dt="2025-06-03T10:23:45.626" v="1561" actId="164"/>
          <ac:spMkLst>
            <pc:docMk/>
            <pc:sldMk cId="1873608247" sldId="301"/>
            <ac:spMk id="7" creationId="{55D17EC3-E0D7-9A62-A8E0-D8D3A9B95CEA}"/>
          </ac:spMkLst>
        </pc:spChg>
        <pc:spChg chg="mod">
          <ac:chgData name="Declan McDermott" userId="aca3b39f-1f63-4a77-bfc4-53b22ac53f7f" providerId="ADAL" clId="{3AF325E9-9491-43D4-8A24-3B5E5051F100}" dt="2025-06-03T12:19:53.117" v="5201" actId="20577"/>
          <ac:spMkLst>
            <pc:docMk/>
            <pc:sldMk cId="1873608247" sldId="301"/>
            <ac:spMk id="8" creationId="{AD5F2461-1A89-DB4B-D8B6-6F34A0EDF5A6}"/>
          </ac:spMkLst>
        </pc:spChg>
        <pc:spChg chg="add mod">
          <ac:chgData name="Declan McDermott" userId="aca3b39f-1f63-4a77-bfc4-53b22ac53f7f" providerId="ADAL" clId="{3AF325E9-9491-43D4-8A24-3B5E5051F100}" dt="2025-06-04T09:37:41.786" v="7112" actId="6549"/>
          <ac:spMkLst>
            <pc:docMk/>
            <pc:sldMk cId="1873608247" sldId="301"/>
            <ac:spMk id="10" creationId="{F04BCDA9-BE24-7BD4-F736-555C980FFC09}"/>
          </ac:spMkLst>
        </pc:spChg>
        <pc:spChg chg="add mod">
          <ac:chgData name="Declan McDermott" userId="aca3b39f-1f63-4a77-bfc4-53b22ac53f7f" providerId="ADAL" clId="{3AF325E9-9491-43D4-8A24-3B5E5051F100}" dt="2025-06-04T09:37:44.058" v="7113" actId="6549"/>
          <ac:spMkLst>
            <pc:docMk/>
            <pc:sldMk cId="1873608247" sldId="301"/>
            <ac:spMk id="11" creationId="{CD781D7F-AAA3-23D1-2885-DF9B52CD1F13}"/>
          </ac:spMkLst>
        </pc:spChg>
        <pc:spChg chg="add mod">
          <ac:chgData name="Declan McDermott" userId="aca3b39f-1f63-4a77-bfc4-53b22ac53f7f" providerId="ADAL" clId="{3AF325E9-9491-43D4-8A24-3B5E5051F100}" dt="2025-06-03T10:23:45.626" v="1561" actId="164"/>
          <ac:spMkLst>
            <pc:docMk/>
            <pc:sldMk cId="1873608247" sldId="301"/>
            <ac:spMk id="12" creationId="{FE10AFCC-1E0C-8EF3-0B05-FBDD3A2E88FF}"/>
          </ac:spMkLst>
        </pc:spChg>
        <pc:spChg chg="add mod">
          <ac:chgData name="Declan McDermott" userId="aca3b39f-1f63-4a77-bfc4-53b22ac53f7f" providerId="ADAL" clId="{3AF325E9-9491-43D4-8A24-3B5E5051F100}" dt="2025-06-03T10:23:45.626" v="1561" actId="164"/>
          <ac:spMkLst>
            <pc:docMk/>
            <pc:sldMk cId="1873608247" sldId="301"/>
            <ac:spMk id="13" creationId="{B73622D0-4E4E-CEF0-FAE5-85E128C24E1F}"/>
          </ac:spMkLst>
        </pc:spChg>
        <pc:spChg chg="add mod">
          <ac:chgData name="Declan McDermott" userId="aca3b39f-1f63-4a77-bfc4-53b22ac53f7f" providerId="ADAL" clId="{3AF325E9-9491-43D4-8A24-3B5E5051F100}" dt="2025-06-03T10:23:45.626" v="1561" actId="164"/>
          <ac:spMkLst>
            <pc:docMk/>
            <pc:sldMk cId="1873608247" sldId="301"/>
            <ac:spMk id="14" creationId="{E30A8009-3C1A-3BE4-44F2-ABEA0AE54EA1}"/>
          </ac:spMkLst>
        </pc:spChg>
        <pc:spChg chg="add mod">
          <ac:chgData name="Declan McDermott" userId="aca3b39f-1f63-4a77-bfc4-53b22ac53f7f" providerId="ADAL" clId="{3AF325E9-9491-43D4-8A24-3B5E5051F100}" dt="2025-06-03T10:23:45.626" v="1561" actId="164"/>
          <ac:spMkLst>
            <pc:docMk/>
            <pc:sldMk cId="1873608247" sldId="301"/>
            <ac:spMk id="15" creationId="{7748B1CD-6278-3D5A-95AF-ED5F3D320F59}"/>
          </ac:spMkLst>
        </pc:spChg>
        <pc:spChg chg="add mod">
          <ac:chgData name="Declan McDermott" userId="aca3b39f-1f63-4a77-bfc4-53b22ac53f7f" providerId="ADAL" clId="{3AF325E9-9491-43D4-8A24-3B5E5051F100}" dt="2025-06-03T10:23:26.635" v="1557" actId="20577"/>
          <ac:spMkLst>
            <pc:docMk/>
            <pc:sldMk cId="1873608247" sldId="301"/>
            <ac:spMk id="17" creationId="{E1F41B63-24D3-FE78-6573-16761AB437AE}"/>
          </ac:spMkLst>
        </pc:spChg>
        <pc:grpChg chg="add mod">
          <ac:chgData name="Declan McDermott" userId="aca3b39f-1f63-4a77-bfc4-53b22ac53f7f" providerId="ADAL" clId="{3AF325E9-9491-43D4-8A24-3B5E5051F100}" dt="2025-06-03T10:22:52.931" v="1500" actId="1076"/>
          <ac:grpSpMkLst>
            <pc:docMk/>
            <pc:sldMk cId="1873608247" sldId="301"/>
            <ac:grpSpMk id="16" creationId="{6C176DB5-DC91-C837-5181-6FBF04C05C5E}"/>
          </ac:grpSpMkLst>
        </pc:grpChg>
        <pc:grpChg chg="add mod">
          <ac:chgData name="Declan McDermott" userId="aca3b39f-1f63-4a77-bfc4-53b22ac53f7f" providerId="ADAL" clId="{3AF325E9-9491-43D4-8A24-3B5E5051F100}" dt="2025-06-03T10:23:48.278" v="1562" actId="1076"/>
          <ac:grpSpMkLst>
            <pc:docMk/>
            <pc:sldMk cId="1873608247" sldId="301"/>
            <ac:grpSpMk id="18" creationId="{68DD8240-7B8C-4712-C584-EC383EE9956B}"/>
          </ac:grpSpMkLst>
        </pc:grpChg>
        <pc:graphicFrameChg chg="mod">
          <ac:chgData name="Declan McDermott" userId="aca3b39f-1f63-4a77-bfc4-53b22ac53f7f" providerId="ADAL" clId="{3AF325E9-9491-43D4-8A24-3B5E5051F100}" dt="2025-06-04T09:34:12.642" v="6753" actId="20577"/>
          <ac:graphicFrameMkLst>
            <pc:docMk/>
            <pc:sldMk cId="1873608247" sldId="301"/>
            <ac:graphicFrameMk id="5" creationId="{97DDF382-37C9-F45B-78AE-4F3263655475}"/>
          </ac:graphicFrameMkLst>
        </pc:graphicFrameChg>
        <pc:graphicFrameChg chg="mod modGraphic">
          <ac:chgData name="Declan McDermott" userId="aca3b39f-1f63-4a77-bfc4-53b22ac53f7f" providerId="ADAL" clId="{3AF325E9-9491-43D4-8A24-3B5E5051F100}" dt="2025-06-03T10:23:45.626" v="1561" actId="164"/>
          <ac:graphicFrameMkLst>
            <pc:docMk/>
            <pc:sldMk cId="1873608247" sldId="301"/>
            <ac:graphicFrameMk id="6" creationId="{65642ACC-7EAB-C1B6-E820-BA5663757C51}"/>
          </ac:graphicFrameMkLst>
        </pc:graphicFrameChg>
      </pc:sldChg>
      <pc:sldChg chg="del">
        <pc:chgData name="Declan McDermott" userId="aca3b39f-1f63-4a77-bfc4-53b22ac53f7f" providerId="ADAL" clId="{3AF325E9-9491-43D4-8A24-3B5E5051F100}" dt="2025-06-03T09:45:01.231" v="383" actId="2696"/>
        <pc:sldMkLst>
          <pc:docMk/>
          <pc:sldMk cId="392328515" sldId="318"/>
        </pc:sldMkLst>
      </pc:sldChg>
      <pc:sldChg chg="addSp delSp modSp mod delAnim modAnim">
        <pc:chgData name="Declan McDermott" userId="aca3b39f-1f63-4a77-bfc4-53b22ac53f7f" providerId="ADAL" clId="{3AF325E9-9491-43D4-8A24-3B5E5051F100}" dt="2025-06-04T19:36:05.336" v="7238" actId="20577"/>
        <pc:sldMkLst>
          <pc:docMk/>
          <pc:sldMk cId="2295337713" sldId="319"/>
        </pc:sldMkLst>
        <pc:spChg chg="mod">
          <ac:chgData name="Declan McDermott" userId="aca3b39f-1f63-4a77-bfc4-53b22ac53f7f" providerId="ADAL" clId="{3AF325E9-9491-43D4-8A24-3B5E5051F100}" dt="2025-06-03T12:19:35.567" v="5185" actId="20577"/>
          <ac:spMkLst>
            <pc:docMk/>
            <pc:sldMk cId="2295337713" sldId="319"/>
            <ac:spMk id="10" creationId="{E8372E3F-012C-BBFD-B0DB-33919A7CE65A}"/>
          </ac:spMkLst>
        </pc:spChg>
        <pc:graphicFrameChg chg="add mod modGraphic">
          <ac:chgData name="Declan McDermott" userId="aca3b39f-1f63-4a77-bfc4-53b22ac53f7f" providerId="ADAL" clId="{3AF325E9-9491-43D4-8A24-3B5E5051F100}" dt="2025-06-04T19:36:05.336" v="7238" actId="20577"/>
          <ac:graphicFrameMkLst>
            <pc:docMk/>
            <pc:sldMk cId="2295337713" sldId="319"/>
            <ac:graphicFrameMk id="3" creationId="{CFF6CF73-0D3A-C599-52D8-489C52A69D74}"/>
          </ac:graphicFrameMkLst>
        </pc:graphicFrameChg>
      </pc:sldChg>
      <pc:sldChg chg="addSp delSp modSp mod modAnim">
        <pc:chgData name="Declan McDermott" userId="aca3b39f-1f63-4a77-bfc4-53b22ac53f7f" providerId="ADAL" clId="{3AF325E9-9491-43D4-8A24-3B5E5051F100}" dt="2025-06-04T22:14:06.597" v="7993" actId="255"/>
        <pc:sldMkLst>
          <pc:docMk/>
          <pc:sldMk cId="3609140862" sldId="321"/>
        </pc:sldMkLst>
        <pc:spChg chg="mod">
          <ac:chgData name="Declan McDermott" userId="aca3b39f-1f63-4a77-bfc4-53b22ac53f7f" providerId="ADAL" clId="{3AF325E9-9491-43D4-8A24-3B5E5051F100}" dt="2025-06-04T22:14:06.597" v="7993" actId="255"/>
          <ac:spMkLst>
            <pc:docMk/>
            <pc:sldMk cId="3609140862" sldId="321"/>
            <ac:spMk id="3" creationId="{EB82D244-FA3B-0CFD-FDE9-DFF0AD9AF997}"/>
          </ac:spMkLst>
        </pc:spChg>
        <pc:spChg chg="mod">
          <ac:chgData name="Declan McDermott" userId="aca3b39f-1f63-4a77-bfc4-53b22ac53f7f" providerId="ADAL" clId="{3AF325E9-9491-43D4-8A24-3B5E5051F100}" dt="2025-06-03T12:19:57.537" v="5205" actId="20577"/>
          <ac:spMkLst>
            <pc:docMk/>
            <pc:sldMk cId="3609140862" sldId="321"/>
            <ac:spMk id="10" creationId="{6ED2A9AB-9D88-FA55-5FDD-84BF11CE7166}"/>
          </ac:spMkLst>
        </pc:spChg>
      </pc:sldChg>
      <pc:sldChg chg="addSp delSp modSp mod">
        <pc:chgData name="Declan McDermott" userId="aca3b39f-1f63-4a77-bfc4-53b22ac53f7f" providerId="ADAL" clId="{3AF325E9-9491-43D4-8A24-3B5E5051F100}" dt="2025-06-03T15:58:29.276" v="5688" actId="20577"/>
        <pc:sldMkLst>
          <pc:docMk/>
          <pc:sldMk cId="1968523716" sldId="322"/>
        </pc:sldMkLst>
        <pc:spChg chg="mod">
          <ac:chgData name="Declan McDermott" userId="aca3b39f-1f63-4a77-bfc4-53b22ac53f7f" providerId="ADAL" clId="{3AF325E9-9491-43D4-8A24-3B5E5051F100}" dt="2025-06-03T15:58:29.276" v="5688" actId="20577"/>
          <ac:spMkLst>
            <pc:docMk/>
            <pc:sldMk cId="1968523716" sldId="322"/>
            <ac:spMk id="11" creationId="{C74F8B1D-0917-4747-A0A4-211E19A49922}"/>
          </ac:spMkLst>
        </pc:spChg>
        <pc:picChg chg="mod modCrop">
          <ac:chgData name="Declan McDermott" userId="aca3b39f-1f63-4a77-bfc4-53b22ac53f7f" providerId="ADAL" clId="{3AF325E9-9491-43D4-8A24-3B5E5051F100}" dt="2025-06-03T15:57:42.846" v="5674" actId="1076"/>
          <ac:picMkLst>
            <pc:docMk/>
            <pc:sldMk cId="1968523716" sldId="322"/>
            <ac:picMk id="3" creationId="{5D9FB98F-83CF-F665-9248-3F83A3171BB3}"/>
          </ac:picMkLst>
        </pc:picChg>
      </pc:sldChg>
      <pc:sldChg chg="addSp delSp modSp mod ord">
        <pc:chgData name="Declan McDermott" userId="aca3b39f-1f63-4a77-bfc4-53b22ac53f7f" providerId="ADAL" clId="{3AF325E9-9491-43D4-8A24-3B5E5051F100}" dt="2025-06-03T15:58:33.265" v="5690"/>
        <pc:sldMkLst>
          <pc:docMk/>
          <pc:sldMk cId="295802474" sldId="324"/>
        </pc:sldMkLst>
        <pc:spChg chg="mod">
          <ac:chgData name="Declan McDermott" userId="aca3b39f-1f63-4a77-bfc4-53b22ac53f7f" providerId="ADAL" clId="{3AF325E9-9491-43D4-8A24-3B5E5051F100}" dt="2025-06-03T15:58:19.335" v="5682" actId="20577"/>
          <ac:spMkLst>
            <pc:docMk/>
            <pc:sldMk cId="295802474" sldId="324"/>
            <ac:spMk id="11" creationId="{2038CDE5-463A-086C-0D88-0E2ADF83E792}"/>
          </ac:spMkLst>
        </pc:spChg>
        <pc:picChg chg="mod modCrop">
          <ac:chgData name="Declan McDermott" userId="aca3b39f-1f63-4a77-bfc4-53b22ac53f7f" providerId="ADAL" clId="{3AF325E9-9491-43D4-8A24-3B5E5051F100}" dt="2025-06-03T15:58:10.356" v="5677" actId="732"/>
          <ac:picMkLst>
            <pc:docMk/>
            <pc:sldMk cId="295802474" sldId="324"/>
            <ac:picMk id="3" creationId="{CEDACE12-6210-5366-B602-1354A79A64C7}"/>
          </ac:picMkLst>
        </pc:picChg>
      </pc:sldChg>
      <pc:sldChg chg="del">
        <pc:chgData name="Declan McDermott" userId="aca3b39f-1f63-4a77-bfc4-53b22ac53f7f" providerId="ADAL" clId="{3AF325E9-9491-43D4-8A24-3B5E5051F100}" dt="2025-05-27T14:08:32.569" v="291" actId="47"/>
        <pc:sldMkLst>
          <pc:docMk/>
          <pc:sldMk cId="1911265248" sldId="325"/>
        </pc:sldMkLst>
      </pc:sldChg>
      <pc:sldChg chg="addSp delSp modSp mod modAnim">
        <pc:chgData name="Declan McDermott" userId="aca3b39f-1f63-4a77-bfc4-53b22ac53f7f" providerId="ADAL" clId="{3AF325E9-9491-43D4-8A24-3B5E5051F100}" dt="2025-06-04T22:13:48.758" v="7992" actId="20577"/>
        <pc:sldMkLst>
          <pc:docMk/>
          <pc:sldMk cId="4207494521" sldId="326"/>
        </pc:sldMkLst>
        <pc:spChg chg="mod">
          <ac:chgData name="Declan McDermott" userId="aca3b39f-1f63-4a77-bfc4-53b22ac53f7f" providerId="ADAL" clId="{3AF325E9-9491-43D4-8A24-3B5E5051F100}" dt="2025-06-04T22:13:48.758" v="7992" actId="20577"/>
          <ac:spMkLst>
            <pc:docMk/>
            <pc:sldMk cId="4207494521" sldId="326"/>
            <ac:spMk id="2" creationId="{8296E150-597E-DB62-7A8A-C70DA0D04242}"/>
          </ac:spMkLst>
        </pc:spChg>
        <pc:spChg chg="add del mod">
          <ac:chgData name="Declan McDermott" userId="aca3b39f-1f63-4a77-bfc4-53b22ac53f7f" providerId="ADAL" clId="{3AF325E9-9491-43D4-8A24-3B5E5051F100}" dt="2025-06-04T22:01:08.589" v="7829" actId="478"/>
          <ac:spMkLst>
            <pc:docMk/>
            <pc:sldMk cId="4207494521" sldId="326"/>
            <ac:spMk id="3" creationId="{D08482B9-8C62-9E62-EF0C-22231556130C}"/>
          </ac:spMkLst>
        </pc:spChg>
      </pc:sldChg>
      <pc:sldChg chg="modSp add mod ord">
        <pc:chgData name="Declan McDermott" userId="aca3b39f-1f63-4a77-bfc4-53b22ac53f7f" providerId="ADAL" clId="{3AF325E9-9491-43D4-8A24-3B5E5051F100}" dt="2025-06-04T19:34:42.417" v="7233" actId="13926"/>
        <pc:sldMkLst>
          <pc:docMk/>
          <pc:sldMk cId="321009985" sldId="327"/>
        </pc:sldMkLst>
        <pc:graphicFrameChg chg="mod modGraphic">
          <ac:chgData name="Declan McDermott" userId="aca3b39f-1f63-4a77-bfc4-53b22ac53f7f" providerId="ADAL" clId="{3AF325E9-9491-43D4-8A24-3B5E5051F100}" dt="2025-06-04T19:34:42.417" v="7233" actId="13926"/>
          <ac:graphicFrameMkLst>
            <pc:docMk/>
            <pc:sldMk cId="321009985" sldId="327"/>
            <ac:graphicFrameMk id="3" creationId="{6B87B6F6-763D-DAAC-93E8-D4A938CE4656}"/>
          </ac:graphicFrameMkLst>
        </pc:graphicFrameChg>
      </pc:sldChg>
      <pc:sldChg chg="add del">
        <pc:chgData name="Declan McDermott" userId="aca3b39f-1f63-4a77-bfc4-53b22ac53f7f" providerId="ADAL" clId="{3AF325E9-9491-43D4-8A24-3B5E5051F100}" dt="2025-06-03T10:04:55.706" v="443" actId="2696"/>
        <pc:sldMkLst>
          <pc:docMk/>
          <pc:sldMk cId="1054738462" sldId="328"/>
        </pc:sldMkLst>
      </pc:sldChg>
      <pc:sldChg chg="modSp add del mod">
        <pc:chgData name="Declan McDermott" userId="aca3b39f-1f63-4a77-bfc4-53b22ac53f7f" providerId="ADAL" clId="{3AF325E9-9491-43D4-8A24-3B5E5051F100}" dt="2025-06-03T11:12:28.907" v="1669" actId="47"/>
        <pc:sldMkLst>
          <pc:docMk/>
          <pc:sldMk cId="2513978774" sldId="328"/>
        </pc:sldMkLst>
      </pc:sldChg>
      <pc:sldChg chg="addSp delSp modSp add mod">
        <pc:chgData name="Declan McDermott" userId="aca3b39f-1f63-4a77-bfc4-53b22ac53f7f" providerId="ADAL" clId="{3AF325E9-9491-43D4-8A24-3B5E5051F100}" dt="2025-06-03T12:19:38.697" v="5189" actId="20577"/>
        <pc:sldMkLst>
          <pc:docMk/>
          <pc:sldMk cId="952658354" sldId="329"/>
        </pc:sldMkLst>
        <pc:spChg chg="add mod">
          <ac:chgData name="Declan McDermott" userId="aca3b39f-1f63-4a77-bfc4-53b22ac53f7f" providerId="ADAL" clId="{3AF325E9-9491-43D4-8A24-3B5E5051F100}" dt="2025-06-03T12:12:37.160" v="4827" actId="1076"/>
          <ac:spMkLst>
            <pc:docMk/>
            <pc:sldMk cId="952658354" sldId="329"/>
            <ac:spMk id="5" creationId="{152DAE3D-1372-9DFE-A2AF-6495094E37C7}"/>
          </ac:spMkLst>
        </pc:spChg>
        <pc:spChg chg="add mod">
          <ac:chgData name="Declan McDermott" userId="aca3b39f-1f63-4a77-bfc4-53b22ac53f7f" providerId="ADAL" clId="{3AF325E9-9491-43D4-8A24-3B5E5051F100}" dt="2025-06-03T12:17:44.942" v="5056" actId="122"/>
          <ac:spMkLst>
            <pc:docMk/>
            <pc:sldMk cId="952658354" sldId="329"/>
            <ac:spMk id="6" creationId="{FED16EF0-F033-B3B1-F1BA-895666F682D7}"/>
          </ac:spMkLst>
        </pc:spChg>
        <pc:spChg chg="mod">
          <ac:chgData name="Declan McDermott" userId="aca3b39f-1f63-4a77-bfc4-53b22ac53f7f" providerId="ADAL" clId="{3AF325E9-9491-43D4-8A24-3B5E5051F100}" dt="2025-06-03T12:19:38.697" v="5189" actId="20577"/>
          <ac:spMkLst>
            <pc:docMk/>
            <pc:sldMk cId="952658354" sldId="329"/>
            <ac:spMk id="10" creationId="{F610FD48-F099-DE2C-1D1A-31F0DDD434E8}"/>
          </ac:spMkLst>
        </pc:spChg>
        <pc:graphicFrameChg chg="add mod modGraphic">
          <ac:chgData name="Declan McDermott" userId="aca3b39f-1f63-4a77-bfc4-53b22ac53f7f" providerId="ADAL" clId="{3AF325E9-9491-43D4-8A24-3B5E5051F100}" dt="2025-06-03T12:12:37.160" v="4827" actId="1076"/>
          <ac:graphicFrameMkLst>
            <pc:docMk/>
            <pc:sldMk cId="952658354" sldId="329"/>
            <ac:graphicFrameMk id="4" creationId="{AF098509-A357-504C-1BF1-B6705DB8957C}"/>
          </ac:graphicFrameMkLst>
        </pc:graphicFrameChg>
      </pc:sldChg>
      <pc:sldChg chg="addSp delSp modSp add del mod">
        <pc:chgData name="Declan McDermott" userId="aca3b39f-1f63-4a77-bfc4-53b22ac53f7f" providerId="ADAL" clId="{3AF325E9-9491-43D4-8A24-3B5E5051F100}" dt="2025-06-03T12:10:28.306" v="4668" actId="47"/>
        <pc:sldMkLst>
          <pc:docMk/>
          <pc:sldMk cId="3986988762" sldId="330"/>
        </pc:sldMkLst>
      </pc:sldChg>
      <pc:sldChg chg="addSp modSp add mod">
        <pc:chgData name="Declan McDermott" userId="aca3b39f-1f63-4a77-bfc4-53b22ac53f7f" providerId="ADAL" clId="{3AF325E9-9491-43D4-8A24-3B5E5051F100}" dt="2025-06-03T12:19:42.497" v="5193" actId="20577"/>
        <pc:sldMkLst>
          <pc:docMk/>
          <pc:sldMk cId="3298467240" sldId="331"/>
        </pc:sldMkLst>
        <pc:spChg chg="mod">
          <ac:chgData name="Declan McDermott" userId="aca3b39f-1f63-4a77-bfc4-53b22ac53f7f" providerId="ADAL" clId="{3AF325E9-9491-43D4-8A24-3B5E5051F100}" dt="2025-06-03T12:11:03.317" v="4678" actId="20577"/>
          <ac:spMkLst>
            <pc:docMk/>
            <pc:sldMk cId="3298467240" sldId="331"/>
            <ac:spMk id="2" creationId="{88E7833A-486F-5AA3-6473-E12ACC7A883F}"/>
          </ac:spMkLst>
        </pc:spChg>
        <pc:spChg chg="add mod">
          <ac:chgData name="Declan McDermott" userId="aca3b39f-1f63-4a77-bfc4-53b22ac53f7f" providerId="ADAL" clId="{3AF325E9-9491-43D4-8A24-3B5E5051F100}" dt="2025-06-03T12:17:49.967" v="5057" actId="122"/>
          <ac:spMkLst>
            <pc:docMk/>
            <pc:sldMk cId="3298467240" sldId="331"/>
            <ac:spMk id="3" creationId="{F3D4FCF1-76F2-E3FA-61C8-539C02E064A6}"/>
          </ac:spMkLst>
        </pc:spChg>
        <pc:spChg chg="mod">
          <ac:chgData name="Declan McDermott" userId="aca3b39f-1f63-4a77-bfc4-53b22ac53f7f" providerId="ADAL" clId="{3AF325E9-9491-43D4-8A24-3B5E5051F100}" dt="2025-06-03T12:19:42.497" v="5193" actId="20577"/>
          <ac:spMkLst>
            <pc:docMk/>
            <pc:sldMk cId="3298467240" sldId="331"/>
            <ac:spMk id="10" creationId="{17A5CFDC-BAF5-712F-304F-E9C1616909F0}"/>
          </ac:spMkLst>
        </pc:spChg>
      </pc:sldChg>
      <pc:sldChg chg="addSp delSp modSp add mod ord modAnim">
        <pc:chgData name="Declan McDermott" userId="aca3b39f-1f63-4a77-bfc4-53b22ac53f7f" providerId="ADAL" clId="{3AF325E9-9491-43D4-8A24-3B5E5051F100}" dt="2025-06-04T22:14:49.986" v="8028" actId="20577"/>
        <pc:sldMkLst>
          <pc:docMk/>
          <pc:sldMk cId="4085997941" sldId="332"/>
        </pc:sldMkLst>
        <pc:spChg chg="add mod">
          <ac:chgData name="Declan McDermott" userId="aca3b39f-1f63-4a77-bfc4-53b22ac53f7f" providerId="ADAL" clId="{3AF325E9-9491-43D4-8A24-3B5E5051F100}" dt="2025-06-03T16:02:40.521" v="5922" actId="1076"/>
          <ac:spMkLst>
            <pc:docMk/>
            <pc:sldMk cId="4085997941" sldId="332"/>
            <ac:spMk id="4" creationId="{6E9CAF48-0CD1-07B9-6937-58D0D5A3E4B1}"/>
          </ac:spMkLst>
        </pc:spChg>
        <pc:spChg chg="mod">
          <ac:chgData name="Declan McDermott" userId="aca3b39f-1f63-4a77-bfc4-53b22ac53f7f" providerId="ADAL" clId="{3AF325E9-9491-43D4-8A24-3B5E5051F100}" dt="2025-06-03T16:17:43.513" v="6412" actId="1076"/>
          <ac:spMkLst>
            <pc:docMk/>
            <pc:sldMk cId="4085997941" sldId="332"/>
            <ac:spMk id="10" creationId="{4BADBF98-06FC-AE13-B3EF-8963B13E251C}"/>
          </ac:spMkLst>
        </pc:spChg>
        <pc:graphicFrameChg chg="add mod modGraphic">
          <ac:chgData name="Declan McDermott" userId="aca3b39f-1f63-4a77-bfc4-53b22ac53f7f" providerId="ADAL" clId="{3AF325E9-9491-43D4-8A24-3B5E5051F100}" dt="2025-06-04T22:14:49.986" v="8028" actId="20577"/>
          <ac:graphicFrameMkLst>
            <pc:docMk/>
            <pc:sldMk cId="4085997941" sldId="332"/>
            <ac:graphicFrameMk id="3" creationId="{BAEF0765-2B64-2809-D045-E3E505303C0A}"/>
          </ac:graphicFrameMkLst>
        </pc:graphicFrameChg>
      </pc:sldChg>
      <pc:sldChg chg="addSp modSp add mod">
        <pc:chgData name="Declan McDermott" userId="aca3b39f-1f63-4a77-bfc4-53b22ac53f7f" providerId="ADAL" clId="{3AF325E9-9491-43D4-8A24-3B5E5051F100}" dt="2025-06-03T14:11:33.851" v="5598" actId="20577"/>
        <pc:sldMkLst>
          <pc:docMk/>
          <pc:sldMk cId="2143910491" sldId="333"/>
        </pc:sldMkLst>
        <pc:spChg chg="mod">
          <ac:chgData name="Declan McDermott" userId="aca3b39f-1f63-4a77-bfc4-53b22ac53f7f" providerId="ADAL" clId="{3AF325E9-9491-43D4-8A24-3B5E5051F100}" dt="2025-06-03T14:11:33.851" v="5598" actId="20577"/>
          <ac:spMkLst>
            <pc:docMk/>
            <pc:sldMk cId="2143910491" sldId="333"/>
            <ac:spMk id="2" creationId="{1B920F91-5388-0DD5-E774-9952D590D600}"/>
          </ac:spMkLst>
        </pc:spChg>
        <pc:spChg chg="add mod">
          <ac:chgData name="Declan McDermott" userId="aca3b39f-1f63-4a77-bfc4-53b22ac53f7f" providerId="ADAL" clId="{3AF325E9-9491-43D4-8A24-3B5E5051F100}" dt="2025-06-03T12:19:11.517" v="5174" actId="20577"/>
          <ac:spMkLst>
            <pc:docMk/>
            <pc:sldMk cId="2143910491" sldId="333"/>
            <ac:spMk id="4" creationId="{70DC52B0-045B-47BC-64E8-0BBC0DD356B6}"/>
          </ac:spMkLst>
        </pc:spChg>
        <pc:spChg chg="mod">
          <ac:chgData name="Declan McDermott" userId="aca3b39f-1f63-4a77-bfc4-53b22ac53f7f" providerId="ADAL" clId="{3AF325E9-9491-43D4-8A24-3B5E5051F100}" dt="2025-06-03T12:19:46.773" v="5197" actId="20577"/>
          <ac:spMkLst>
            <pc:docMk/>
            <pc:sldMk cId="2143910491" sldId="333"/>
            <ac:spMk id="10" creationId="{75C7AADA-F9D3-28FA-FB70-347F0C9BA76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FB5E75-90F0-4F41-AB03-01548A9A69ED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F6945AB4-3D92-416F-89BC-47F3FFCA6241}">
      <dgm:prSet phldrT="[Text]"/>
      <dgm:spPr/>
      <dgm:t>
        <a:bodyPr anchor="t"/>
        <a:lstStyle/>
        <a:p>
          <a:r>
            <a:rPr lang="en-US" b="1" dirty="0"/>
            <a:t>Introduction</a:t>
          </a:r>
        </a:p>
      </dgm:t>
    </dgm:pt>
    <dgm:pt modelId="{2EE78BE0-565A-43E7-8440-6EA933E27636}" type="parTrans" cxnId="{0DB9DD62-E4C0-4444-BE28-26BA859A2818}">
      <dgm:prSet/>
      <dgm:spPr/>
      <dgm:t>
        <a:bodyPr/>
        <a:lstStyle/>
        <a:p>
          <a:endParaRPr lang="en-IE"/>
        </a:p>
      </dgm:t>
    </dgm:pt>
    <dgm:pt modelId="{04AD9802-D36B-4D61-9C3B-A7F730244C74}" type="sibTrans" cxnId="{0DB9DD62-E4C0-4444-BE28-26BA859A2818}">
      <dgm:prSet/>
      <dgm:spPr/>
      <dgm:t>
        <a:bodyPr/>
        <a:lstStyle/>
        <a:p>
          <a:endParaRPr lang="en-IE"/>
        </a:p>
      </dgm:t>
    </dgm:pt>
    <dgm:pt modelId="{23811AB1-A9C0-4ECF-A2CB-982632F1796E}">
      <dgm:prSet phldrT="[Text]"/>
      <dgm:spPr/>
      <dgm:t>
        <a:bodyPr anchor="t"/>
        <a:lstStyle/>
        <a:p>
          <a:r>
            <a:rPr lang="en-US" b="1" dirty="0"/>
            <a:t>Scoping</a:t>
          </a:r>
          <a:endParaRPr lang="en-IE" b="1" dirty="0"/>
        </a:p>
      </dgm:t>
    </dgm:pt>
    <dgm:pt modelId="{61BF9687-B065-4012-A949-9513A9C383A0}" type="parTrans" cxnId="{747821C7-51A4-4E67-8C60-09670F454CBD}">
      <dgm:prSet/>
      <dgm:spPr/>
      <dgm:t>
        <a:bodyPr/>
        <a:lstStyle/>
        <a:p>
          <a:endParaRPr lang="en-IE"/>
        </a:p>
      </dgm:t>
    </dgm:pt>
    <dgm:pt modelId="{818C4E9F-8306-4490-9AAE-8E81C6D634A8}" type="sibTrans" cxnId="{747821C7-51A4-4E67-8C60-09670F454CBD}">
      <dgm:prSet/>
      <dgm:spPr/>
      <dgm:t>
        <a:bodyPr/>
        <a:lstStyle/>
        <a:p>
          <a:endParaRPr lang="en-IE"/>
        </a:p>
      </dgm:t>
    </dgm:pt>
    <dgm:pt modelId="{EFA8A56F-D8C6-4E6A-90EC-05DE420765E6}">
      <dgm:prSet phldrT="[Text]" custT="1"/>
      <dgm:spPr/>
      <dgm:t>
        <a:bodyPr anchor="t"/>
        <a:lstStyle/>
        <a:p>
          <a:r>
            <a:rPr lang="en-US" sz="1900" b="1" dirty="0"/>
            <a:t>Consultation</a:t>
          </a:r>
          <a:endParaRPr lang="en-IE" sz="1900" b="1" dirty="0"/>
        </a:p>
      </dgm:t>
    </dgm:pt>
    <dgm:pt modelId="{CDBDFED4-E1DB-4D3D-A30B-1B7313E143C3}" type="parTrans" cxnId="{B38B3DF3-E946-46EE-A7DB-E0753248BDE8}">
      <dgm:prSet/>
      <dgm:spPr/>
      <dgm:t>
        <a:bodyPr/>
        <a:lstStyle/>
        <a:p>
          <a:endParaRPr lang="en-IE"/>
        </a:p>
      </dgm:t>
    </dgm:pt>
    <dgm:pt modelId="{0FA0FBB5-1290-4EB1-AC6D-46C1BF632E13}" type="sibTrans" cxnId="{B38B3DF3-E946-46EE-A7DB-E0753248BDE8}">
      <dgm:prSet/>
      <dgm:spPr/>
      <dgm:t>
        <a:bodyPr/>
        <a:lstStyle/>
        <a:p>
          <a:endParaRPr lang="en-IE"/>
        </a:p>
      </dgm:t>
    </dgm:pt>
    <dgm:pt modelId="{F07B6E60-6555-4171-8BBF-E863BFE4DF44}">
      <dgm:prSet/>
      <dgm:spPr/>
      <dgm:t>
        <a:bodyPr anchor="t"/>
        <a:lstStyle/>
        <a:p>
          <a:r>
            <a:rPr lang="en-US" b="1" dirty="0"/>
            <a:t>Drafting</a:t>
          </a:r>
          <a:endParaRPr lang="en-IE" b="1" dirty="0"/>
        </a:p>
      </dgm:t>
    </dgm:pt>
    <dgm:pt modelId="{6D57B5BD-420C-4045-AFA5-3DC40E658265}" type="parTrans" cxnId="{6C71BD11-7BB9-46AE-BC92-5A91CA2ED033}">
      <dgm:prSet/>
      <dgm:spPr/>
      <dgm:t>
        <a:bodyPr/>
        <a:lstStyle/>
        <a:p>
          <a:endParaRPr lang="en-IE"/>
        </a:p>
      </dgm:t>
    </dgm:pt>
    <dgm:pt modelId="{C6C9BBC6-D241-4D16-82CF-C35DACD4EC9C}" type="sibTrans" cxnId="{6C71BD11-7BB9-46AE-BC92-5A91CA2ED033}">
      <dgm:prSet/>
      <dgm:spPr/>
      <dgm:t>
        <a:bodyPr/>
        <a:lstStyle/>
        <a:p>
          <a:endParaRPr lang="en-IE"/>
        </a:p>
      </dgm:t>
    </dgm:pt>
    <dgm:pt modelId="{D77DDEF8-A1B9-4362-A617-8202811C7FE3}">
      <dgm:prSet/>
      <dgm:spPr/>
      <dgm:t>
        <a:bodyPr anchor="t"/>
        <a:lstStyle/>
        <a:p>
          <a:r>
            <a:rPr lang="en-US" b="1" dirty="0"/>
            <a:t>Consensus</a:t>
          </a:r>
          <a:endParaRPr lang="en-IE" b="1" dirty="0"/>
        </a:p>
      </dgm:t>
    </dgm:pt>
    <dgm:pt modelId="{DF998EAF-776F-438C-BBA9-1C1116B5D15A}" type="parTrans" cxnId="{C27CAC41-BF7A-4572-B92F-5669059D5742}">
      <dgm:prSet/>
      <dgm:spPr/>
      <dgm:t>
        <a:bodyPr/>
        <a:lstStyle/>
        <a:p>
          <a:endParaRPr lang="en-IE"/>
        </a:p>
      </dgm:t>
    </dgm:pt>
    <dgm:pt modelId="{C0A39E26-877F-43D6-9CF7-9B0A1EF5BA5D}" type="sibTrans" cxnId="{C27CAC41-BF7A-4572-B92F-5669059D5742}">
      <dgm:prSet/>
      <dgm:spPr/>
      <dgm:t>
        <a:bodyPr/>
        <a:lstStyle/>
        <a:p>
          <a:endParaRPr lang="en-IE"/>
        </a:p>
      </dgm:t>
    </dgm:pt>
    <dgm:pt modelId="{8ADC3E98-8872-4C19-8BA6-4910FB7DCF56}" type="pres">
      <dgm:prSet presAssocID="{7BFB5E75-90F0-4F41-AB03-01548A9A69ED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D27D330A-0478-490D-9A20-8D5F9FD3F42E}" type="pres">
      <dgm:prSet presAssocID="{D77DDEF8-A1B9-4362-A617-8202811C7FE3}" presName="Accent5" presStyleCnt="0"/>
      <dgm:spPr/>
    </dgm:pt>
    <dgm:pt modelId="{156003A1-5280-4154-AB74-ECE57AB4B518}" type="pres">
      <dgm:prSet presAssocID="{D77DDEF8-A1B9-4362-A617-8202811C7FE3}" presName="Accent" presStyleLbl="node1" presStyleIdx="0" presStyleCnt="5"/>
      <dgm:spPr/>
    </dgm:pt>
    <dgm:pt modelId="{C0A4E06E-4598-4633-BC7A-D84D98CEC253}" type="pres">
      <dgm:prSet presAssocID="{D77DDEF8-A1B9-4362-A617-8202811C7FE3}" presName="ParentBackground5" presStyleCnt="0"/>
      <dgm:spPr/>
    </dgm:pt>
    <dgm:pt modelId="{7BDA8647-2E0E-479F-88DF-00EACED3072E}" type="pres">
      <dgm:prSet presAssocID="{D77DDEF8-A1B9-4362-A617-8202811C7FE3}" presName="ParentBackground" presStyleLbl="fgAcc1" presStyleIdx="0" presStyleCnt="5"/>
      <dgm:spPr/>
    </dgm:pt>
    <dgm:pt modelId="{BAD91688-984E-48F8-8AEB-6DFFFD05061D}" type="pres">
      <dgm:prSet presAssocID="{D77DDEF8-A1B9-4362-A617-8202811C7FE3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137DF95D-6682-4BBB-A2F5-48E77175618E}" type="pres">
      <dgm:prSet presAssocID="{F07B6E60-6555-4171-8BBF-E863BFE4DF44}" presName="Accent4" presStyleCnt="0"/>
      <dgm:spPr/>
    </dgm:pt>
    <dgm:pt modelId="{6B5EDC6D-C3AA-4B90-9C24-0DAFF94CE605}" type="pres">
      <dgm:prSet presAssocID="{F07B6E60-6555-4171-8BBF-E863BFE4DF44}" presName="Accent" presStyleLbl="node1" presStyleIdx="1" presStyleCnt="5"/>
      <dgm:spPr/>
    </dgm:pt>
    <dgm:pt modelId="{2B179B86-AB56-4584-BCDB-4BF5B862C9A0}" type="pres">
      <dgm:prSet presAssocID="{F07B6E60-6555-4171-8BBF-E863BFE4DF44}" presName="ParentBackground4" presStyleCnt="0"/>
      <dgm:spPr/>
    </dgm:pt>
    <dgm:pt modelId="{05E6E3CD-8BFF-4BA6-97AA-7F69F39A7285}" type="pres">
      <dgm:prSet presAssocID="{F07B6E60-6555-4171-8BBF-E863BFE4DF44}" presName="ParentBackground" presStyleLbl="fgAcc1" presStyleIdx="1" presStyleCnt="5"/>
      <dgm:spPr/>
    </dgm:pt>
    <dgm:pt modelId="{D54DC432-A94B-4AC7-B740-6BC34116617A}" type="pres">
      <dgm:prSet presAssocID="{F07B6E60-6555-4171-8BBF-E863BFE4DF44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8C7AC28-B671-4E0B-8C49-17F8AE25AED2}" type="pres">
      <dgm:prSet presAssocID="{EFA8A56F-D8C6-4E6A-90EC-05DE420765E6}" presName="Accent3" presStyleCnt="0"/>
      <dgm:spPr/>
    </dgm:pt>
    <dgm:pt modelId="{602076D9-75BB-418A-AA85-62F7D5AD68A7}" type="pres">
      <dgm:prSet presAssocID="{EFA8A56F-D8C6-4E6A-90EC-05DE420765E6}" presName="Accent" presStyleLbl="node1" presStyleIdx="2" presStyleCnt="5"/>
      <dgm:spPr/>
    </dgm:pt>
    <dgm:pt modelId="{FFF8F42C-06C4-4605-BAF6-BE4C8A94F53F}" type="pres">
      <dgm:prSet presAssocID="{EFA8A56F-D8C6-4E6A-90EC-05DE420765E6}" presName="ParentBackground3" presStyleCnt="0"/>
      <dgm:spPr/>
    </dgm:pt>
    <dgm:pt modelId="{9790E147-274E-4C25-A5FA-770790BC21E0}" type="pres">
      <dgm:prSet presAssocID="{EFA8A56F-D8C6-4E6A-90EC-05DE420765E6}" presName="ParentBackground" presStyleLbl="fgAcc1" presStyleIdx="2" presStyleCnt="5"/>
      <dgm:spPr/>
    </dgm:pt>
    <dgm:pt modelId="{0AEE14F3-25C7-4EB4-9363-A565D8E6FEF9}" type="pres">
      <dgm:prSet presAssocID="{EFA8A56F-D8C6-4E6A-90EC-05DE420765E6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A02C0FB-66FF-458C-88B0-4CF59DAFF2FB}" type="pres">
      <dgm:prSet presAssocID="{23811AB1-A9C0-4ECF-A2CB-982632F1796E}" presName="Accent2" presStyleCnt="0"/>
      <dgm:spPr/>
    </dgm:pt>
    <dgm:pt modelId="{DE862937-0F12-4197-9F99-DE915AFD9021}" type="pres">
      <dgm:prSet presAssocID="{23811AB1-A9C0-4ECF-A2CB-982632F1796E}" presName="Accent" presStyleLbl="node1" presStyleIdx="3" presStyleCnt="5"/>
      <dgm:spPr/>
    </dgm:pt>
    <dgm:pt modelId="{D2308495-56DC-4FBF-BE12-2E530D15F7C5}" type="pres">
      <dgm:prSet presAssocID="{23811AB1-A9C0-4ECF-A2CB-982632F1796E}" presName="ParentBackground2" presStyleCnt="0"/>
      <dgm:spPr/>
    </dgm:pt>
    <dgm:pt modelId="{D346F370-6974-4796-AE8F-6149658AC80D}" type="pres">
      <dgm:prSet presAssocID="{23811AB1-A9C0-4ECF-A2CB-982632F1796E}" presName="ParentBackground" presStyleLbl="fgAcc1" presStyleIdx="3" presStyleCnt="5"/>
      <dgm:spPr/>
    </dgm:pt>
    <dgm:pt modelId="{4C96AF10-831D-4AC1-8F7D-75B285CF2DFC}" type="pres">
      <dgm:prSet presAssocID="{23811AB1-A9C0-4ECF-A2CB-982632F1796E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00C0A9F6-A457-45AF-BA3E-103FAF5D0DCF}" type="pres">
      <dgm:prSet presAssocID="{F6945AB4-3D92-416F-89BC-47F3FFCA6241}" presName="Accent1" presStyleCnt="0"/>
      <dgm:spPr/>
    </dgm:pt>
    <dgm:pt modelId="{3F6300F5-6099-4CFB-A299-FEB5B9830D80}" type="pres">
      <dgm:prSet presAssocID="{F6945AB4-3D92-416F-89BC-47F3FFCA6241}" presName="Accent" presStyleLbl="node1" presStyleIdx="4" presStyleCnt="5"/>
      <dgm:spPr/>
    </dgm:pt>
    <dgm:pt modelId="{E6A255D6-3895-4E50-AABA-2B63F433275D}" type="pres">
      <dgm:prSet presAssocID="{F6945AB4-3D92-416F-89BC-47F3FFCA6241}" presName="ParentBackground1" presStyleCnt="0"/>
      <dgm:spPr/>
    </dgm:pt>
    <dgm:pt modelId="{823EB9A2-DDFC-4550-BFB7-5F83DC584170}" type="pres">
      <dgm:prSet presAssocID="{F6945AB4-3D92-416F-89BC-47F3FFCA6241}" presName="ParentBackground" presStyleLbl="fgAcc1" presStyleIdx="4" presStyleCnt="5"/>
      <dgm:spPr/>
    </dgm:pt>
    <dgm:pt modelId="{54A4DBAE-CC39-4E80-8D05-706F54B67722}" type="pres">
      <dgm:prSet presAssocID="{F6945AB4-3D92-416F-89BC-47F3FFCA6241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6C71BD11-7BB9-46AE-BC92-5A91CA2ED033}" srcId="{7BFB5E75-90F0-4F41-AB03-01548A9A69ED}" destId="{F07B6E60-6555-4171-8BBF-E863BFE4DF44}" srcOrd="3" destOrd="0" parTransId="{6D57B5BD-420C-4045-AFA5-3DC40E658265}" sibTransId="{C6C9BBC6-D241-4D16-82CF-C35DACD4EC9C}"/>
    <dgm:cxn modelId="{5ECC8541-6987-40C4-8482-B4A5904021E3}" type="presOf" srcId="{7BFB5E75-90F0-4F41-AB03-01548A9A69ED}" destId="{8ADC3E98-8872-4C19-8BA6-4910FB7DCF56}" srcOrd="0" destOrd="0" presId="urn:microsoft.com/office/officeart/2011/layout/CircleProcess"/>
    <dgm:cxn modelId="{C27CAC41-BF7A-4572-B92F-5669059D5742}" srcId="{7BFB5E75-90F0-4F41-AB03-01548A9A69ED}" destId="{D77DDEF8-A1B9-4362-A617-8202811C7FE3}" srcOrd="4" destOrd="0" parTransId="{DF998EAF-776F-438C-BBA9-1C1116B5D15A}" sibTransId="{C0A39E26-877F-43D6-9CF7-9B0A1EF5BA5D}"/>
    <dgm:cxn modelId="{0DB9DD62-E4C0-4444-BE28-26BA859A2818}" srcId="{7BFB5E75-90F0-4F41-AB03-01548A9A69ED}" destId="{F6945AB4-3D92-416F-89BC-47F3FFCA6241}" srcOrd="0" destOrd="0" parTransId="{2EE78BE0-565A-43E7-8440-6EA933E27636}" sibTransId="{04AD9802-D36B-4D61-9C3B-A7F730244C74}"/>
    <dgm:cxn modelId="{B0B77450-7891-4280-95D2-06EC8E31DEFD}" type="presOf" srcId="{F07B6E60-6555-4171-8BBF-E863BFE4DF44}" destId="{D54DC432-A94B-4AC7-B740-6BC34116617A}" srcOrd="1" destOrd="0" presId="urn:microsoft.com/office/officeart/2011/layout/CircleProcess"/>
    <dgm:cxn modelId="{1D1EB378-2D35-493D-8DF1-ABFDEF612D5D}" type="presOf" srcId="{23811AB1-A9C0-4ECF-A2CB-982632F1796E}" destId="{4C96AF10-831D-4AC1-8F7D-75B285CF2DFC}" srcOrd="1" destOrd="0" presId="urn:microsoft.com/office/officeart/2011/layout/CircleProcess"/>
    <dgm:cxn modelId="{06222679-12E1-4402-B3E3-51EC563ED3AE}" type="presOf" srcId="{D77DDEF8-A1B9-4362-A617-8202811C7FE3}" destId="{BAD91688-984E-48F8-8AEB-6DFFFD05061D}" srcOrd="1" destOrd="0" presId="urn:microsoft.com/office/officeart/2011/layout/CircleProcess"/>
    <dgm:cxn modelId="{8296567B-1E59-4438-80B0-61F99B10C0D2}" type="presOf" srcId="{EFA8A56F-D8C6-4E6A-90EC-05DE420765E6}" destId="{0AEE14F3-25C7-4EB4-9363-A565D8E6FEF9}" srcOrd="1" destOrd="0" presId="urn:microsoft.com/office/officeart/2011/layout/CircleProcess"/>
    <dgm:cxn modelId="{2B428A82-0F22-4A7C-AB7E-1481E8DE0ADB}" type="presOf" srcId="{F6945AB4-3D92-416F-89BC-47F3FFCA6241}" destId="{823EB9A2-DDFC-4550-BFB7-5F83DC584170}" srcOrd="0" destOrd="0" presId="urn:microsoft.com/office/officeart/2011/layout/CircleProcess"/>
    <dgm:cxn modelId="{E1002583-CE76-4106-BA87-00E9B0EE7762}" type="presOf" srcId="{F07B6E60-6555-4171-8BBF-E863BFE4DF44}" destId="{05E6E3CD-8BFF-4BA6-97AA-7F69F39A7285}" srcOrd="0" destOrd="0" presId="urn:microsoft.com/office/officeart/2011/layout/CircleProcess"/>
    <dgm:cxn modelId="{623A219A-5D75-48E9-B6E3-4705F2C10F0B}" type="presOf" srcId="{23811AB1-A9C0-4ECF-A2CB-982632F1796E}" destId="{D346F370-6974-4796-AE8F-6149658AC80D}" srcOrd="0" destOrd="0" presId="urn:microsoft.com/office/officeart/2011/layout/CircleProcess"/>
    <dgm:cxn modelId="{03F1E3A4-D589-4833-93C1-FF41AB1E5FCF}" type="presOf" srcId="{EFA8A56F-D8C6-4E6A-90EC-05DE420765E6}" destId="{9790E147-274E-4C25-A5FA-770790BC21E0}" srcOrd="0" destOrd="0" presId="urn:microsoft.com/office/officeart/2011/layout/CircleProcess"/>
    <dgm:cxn modelId="{747821C7-51A4-4E67-8C60-09670F454CBD}" srcId="{7BFB5E75-90F0-4F41-AB03-01548A9A69ED}" destId="{23811AB1-A9C0-4ECF-A2CB-982632F1796E}" srcOrd="1" destOrd="0" parTransId="{61BF9687-B065-4012-A949-9513A9C383A0}" sibTransId="{818C4E9F-8306-4490-9AAE-8E81C6D634A8}"/>
    <dgm:cxn modelId="{33C333CD-E8BD-4D59-820E-33397FB178BA}" type="presOf" srcId="{F6945AB4-3D92-416F-89BC-47F3FFCA6241}" destId="{54A4DBAE-CC39-4E80-8D05-706F54B67722}" srcOrd="1" destOrd="0" presId="urn:microsoft.com/office/officeart/2011/layout/CircleProcess"/>
    <dgm:cxn modelId="{A73389E7-DA6C-4D79-8E1B-6D243F42B4E0}" type="presOf" srcId="{D77DDEF8-A1B9-4362-A617-8202811C7FE3}" destId="{7BDA8647-2E0E-479F-88DF-00EACED3072E}" srcOrd="0" destOrd="0" presId="urn:microsoft.com/office/officeart/2011/layout/CircleProcess"/>
    <dgm:cxn modelId="{B38B3DF3-E946-46EE-A7DB-E0753248BDE8}" srcId="{7BFB5E75-90F0-4F41-AB03-01548A9A69ED}" destId="{EFA8A56F-D8C6-4E6A-90EC-05DE420765E6}" srcOrd="2" destOrd="0" parTransId="{CDBDFED4-E1DB-4D3D-A30B-1B7313E143C3}" sibTransId="{0FA0FBB5-1290-4EB1-AC6D-46C1BF632E13}"/>
    <dgm:cxn modelId="{AF717205-55A1-4BBC-A9DF-71B91ADC4DAA}" type="presParOf" srcId="{8ADC3E98-8872-4C19-8BA6-4910FB7DCF56}" destId="{D27D330A-0478-490D-9A20-8D5F9FD3F42E}" srcOrd="0" destOrd="0" presId="urn:microsoft.com/office/officeart/2011/layout/CircleProcess"/>
    <dgm:cxn modelId="{685D6DF7-9F63-47D6-988F-6F359AE3B739}" type="presParOf" srcId="{D27D330A-0478-490D-9A20-8D5F9FD3F42E}" destId="{156003A1-5280-4154-AB74-ECE57AB4B518}" srcOrd="0" destOrd="0" presId="urn:microsoft.com/office/officeart/2011/layout/CircleProcess"/>
    <dgm:cxn modelId="{9AD043AE-F729-42BD-A673-8B3565CDC011}" type="presParOf" srcId="{8ADC3E98-8872-4C19-8BA6-4910FB7DCF56}" destId="{C0A4E06E-4598-4633-BC7A-D84D98CEC253}" srcOrd="1" destOrd="0" presId="urn:microsoft.com/office/officeart/2011/layout/CircleProcess"/>
    <dgm:cxn modelId="{8CDDD937-38AD-49F5-BD41-C587DBEC1EF5}" type="presParOf" srcId="{C0A4E06E-4598-4633-BC7A-D84D98CEC253}" destId="{7BDA8647-2E0E-479F-88DF-00EACED3072E}" srcOrd="0" destOrd="0" presId="urn:microsoft.com/office/officeart/2011/layout/CircleProcess"/>
    <dgm:cxn modelId="{340678A9-C8B9-48B9-8414-7A0A44B09C83}" type="presParOf" srcId="{8ADC3E98-8872-4C19-8BA6-4910FB7DCF56}" destId="{BAD91688-984E-48F8-8AEB-6DFFFD05061D}" srcOrd="2" destOrd="0" presId="urn:microsoft.com/office/officeart/2011/layout/CircleProcess"/>
    <dgm:cxn modelId="{4C27EE72-37AF-49A6-9E0D-2494CB79B5A8}" type="presParOf" srcId="{8ADC3E98-8872-4C19-8BA6-4910FB7DCF56}" destId="{137DF95D-6682-4BBB-A2F5-48E77175618E}" srcOrd="3" destOrd="0" presId="urn:microsoft.com/office/officeart/2011/layout/CircleProcess"/>
    <dgm:cxn modelId="{2C154093-582F-49B4-80A3-5049E9EFF63A}" type="presParOf" srcId="{137DF95D-6682-4BBB-A2F5-48E77175618E}" destId="{6B5EDC6D-C3AA-4B90-9C24-0DAFF94CE605}" srcOrd="0" destOrd="0" presId="urn:microsoft.com/office/officeart/2011/layout/CircleProcess"/>
    <dgm:cxn modelId="{7F09352E-8C2B-4E0F-8CE0-172B16DED39D}" type="presParOf" srcId="{8ADC3E98-8872-4C19-8BA6-4910FB7DCF56}" destId="{2B179B86-AB56-4584-BCDB-4BF5B862C9A0}" srcOrd="4" destOrd="0" presId="urn:microsoft.com/office/officeart/2011/layout/CircleProcess"/>
    <dgm:cxn modelId="{10A86814-34BF-41FD-BF41-678E721D26CC}" type="presParOf" srcId="{2B179B86-AB56-4584-BCDB-4BF5B862C9A0}" destId="{05E6E3CD-8BFF-4BA6-97AA-7F69F39A7285}" srcOrd="0" destOrd="0" presId="urn:microsoft.com/office/officeart/2011/layout/CircleProcess"/>
    <dgm:cxn modelId="{74F202A0-84AD-4E5B-A274-1978CF7A2CB4}" type="presParOf" srcId="{8ADC3E98-8872-4C19-8BA6-4910FB7DCF56}" destId="{D54DC432-A94B-4AC7-B740-6BC34116617A}" srcOrd="5" destOrd="0" presId="urn:microsoft.com/office/officeart/2011/layout/CircleProcess"/>
    <dgm:cxn modelId="{D1E6F967-9E96-4F54-B7DC-23BFCFB9B3B3}" type="presParOf" srcId="{8ADC3E98-8872-4C19-8BA6-4910FB7DCF56}" destId="{B8C7AC28-B671-4E0B-8C49-17F8AE25AED2}" srcOrd="6" destOrd="0" presId="urn:microsoft.com/office/officeart/2011/layout/CircleProcess"/>
    <dgm:cxn modelId="{9A8B2A4C-312B-4CFB-8FCE-E87C092BF82D}" type="presParOf" srcId="{B8C7AC28-B671-4E0B-8C49-17F8AE25AED2}" destId="{602076D9-75BB-418A-AA85-62F7D5AD68A7}" srcOrd="0" destOrd="0" presId="urn:microsoft.com/office/officeart/2011/layout/CircleProcess"/>
    <dgm:cxn modelId="{215B6881-AAE3-47E1-8416-2403DD83FD84}" type="presParOf" srcId="{8ADC3E98-8872-4C19-8BA6-4910FB7DCF56}" destId="{FFF8F42C-06C4-4605-BAF6-BE4C8A94F53F}" srcOrd="7" destOrd="0" presId="urn:microsoft.com/office/officeart/2011/layout/CircleProcess"/>
    <dgm:cxn modelId="{BB7585EF-5AEC-4AF6-AC19-6C8EBB09F282}" type="presParOf" srcId="{FFF8F42C-06C4-4605-BAF6-BE4C8A94F53F}" destId="{9790E147-274E-4C25-A5FA-770790BC21E0}" srcOrd="0" destOrd="0" presId="urn:microsoft.com/office/officeart/2011/layout/CircleProcess"/>
    <dgm:cxn modelId="{EE7908EA-0591-4774-BC02-0B08A2108BB2}" type="presParOf" srcId="{8ADC3E98-8872-4C19-8BA6-4910FB7DCF56}" destId="{0AEE14F3-25C7-4EB4-9363-A565D8E6FEF9}" srcOrd="8" destOrd="0" presId="urn:microsoft.com/office/officeart/2011/layout/CircleProcess"/>
    <dgm:cxn modelId="{EC3A38D1-58BE-4B4E-B9A5-059A9349C7FE}" type="presParOf" srcId="{8ADC3E98-8872-4C19-8BA6-4910FB7DCF56}" destId="{5A02C0FB-66FF-458C-88B0-4CF59DAFF2FB}" srcOrd="9" destOrd="0" presId="urn:microsoft.com/office/officeart/2011/layout/CircleProcess"/>
    <dgm:cxn modelId="{B91AD231-3221-4843-BF49-1255C1E29C37}" type="presParOf" srcId="{5A02C0FB-66FF-458C-88B0-4CF59DAFF2FB}" destId="{DE862937-0F12-4197-9F99-DE915AFD9021}" srcOrd="0" destOrd="0" presId="urn:microsoft.com/office/officeart/2011/layout/CircleProcess"/>
    <dgm:cxn modelId="{2E04F5D6-B742-4EE4-AC13-3CDA866DEA8B}" type="presParOf" srcId="{8ADC3E98-8872-4C19-8BA6-4910FB7DCF56}" destId="{D2308495-56DC-4FBF-BE12-2E530D15F7C5}" srcOrd="10" destOrd="0" presId="urn:microsoft.com/office/officeart/2011/layout/CircleProcess"/>
    <dgm:cxn modelId="{2DCADC07-C104-47F2-AE42-EF43A6AD396F}" type="presParOf" srcId="{D2308495-56DC-4FBF-BE12-2E530D15F7C5}" destId="{D346F370-6974-4796-AE8F-6149658AC80D}" srcOrd="0" destOrd="0" presId="urn:microsoft.com/office/officeart/2011/layout/CircleProcess"/>
    <dgm:cxn modelId="{E6310974-17E5-4316-87D6-1AE8C9AFCD8C}" type="presParOf" srcId="{8ADC3E98-8872-4C19-8BA6-4910FB7DCF56}" destId="{4C96AF10-831D-4AC1-8F7D-75B285CF2DFC}" srcOrd="11" destOrd="0" presId="urn:microsoft.com/office/officeart/2011/layout/CircleProcess"/>
    <dgm:cxn modelId="{F94E3442-8B9B-4F4A-9998-D008AAB8428C}" type="presParOf" srcId="{8ADC3E98-8872-4C19-8BA6-4910FB7DCF56}" destId="{00C0A9F6-A457-45AF-BA3E-103FAF5D0DCF}" srcOrd="12" destOrd="0" presId="urn:microsoft.com/office/officeart/2011/layout/CircleProcess"/>
    <dgm:cxn modelId="{5BCF977C-30B9-4E47-967C-900905D6E13F}" type="presParOf" srcId="{00C0A9F6-A457-45AF-BA3E-103FAF5D0DCF}" destId="{3F6300F5-6099-4CFB-A299-FEB5B9830D80}" srcOrd="0" destOrd="0" presId="urn:microsoft.com/office/officeart/2011/layout/CircleProcess"/>
    <dgm:cxn modelId="{D90419AA-9A52-4CD5-A5D6-E2FECC6D01AE}" type="presParOf" srcId="{8ADC3E98-8872-4C19-8BA6-4910FB7DCF56}" destId="{E6A255D6-3895-4E50-AABA-2B63F433275D}" srcOrd="13" destOrd="0" presId="urn:microsoft.com/office/officeart/2011/layout/CircleProcess"/>
    <dgm:cxn modelId="{F3C1FE82-AA70-4E42-8C5A-1EF094459626}" type="presParOf" srcId="{E6A255D6-3895-4E50-AABA-2B63F433275D}" destId="{823EB9A2-DDFC-4550-BFB7-5F83DC584170}" srcOrd="0" destOrd="0" presId="urn:microsoft.com/office/officeart/2011/layout/CircleProcess"/>
    <dgm:cxn modelId="{5C3DED50-D97E-4FF3-A8B1-8877F9257165}" type="presParOf" srcId="{8ADC3E98-8872-4C19-8BA6-4910FB7DCF56}" destId="{54A4DBAE-CC39-4E80-8D05-706F54B67722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FB5E75-90F0-4F41-AB03-01548A9A69E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F6945AB4-3D92-416F-89BC-47F3FFCA6241}">
      <dgm:prSet phldrT="[Text]" custT="1"/>
      <dgm:spPr/>
      <dgm:t>
        <a:bodyPr anchor="t"/>
        <a:lstStyle/>
        <a:p>
          <a:r>
            <a:rPr lang="en-US" sz="2400" b="1" dirty="0"/>
            <a:t>Introduction</a:t>
          </a:r>
          <a:endParaRPr lang="en-IE" sz="2600" b="1" dirty="0"/>
        </a:p>
      </dgm:t>
    </dgm:pt>
    <dgm:pt modelId="{2EE78BE0-565A-43E7-8440-6EA933E27636}" type="parTrans" cxnId="{0DB9DD62-E4C0-4444-BE28-26BA859A2818}">
      <dgm:prSet/>
      <dgm:spPr/>
      <dgm:t>
        <a:bodyPr/>
        <a:lstStyle/>
        <a:p>
          <a:endParaRPr lang="en-IE"/>
        </a:p>
      </dgm:t>
    </dgm:pt>
    <dgm:pt modelId="{04AD9802-D36B-4D61-9C3B-A7F730244C74}" type="sibTrans" cxnId="{0DB9DD62-E4C0-4444-BE28-26BA859A2818}">
      <dgm:prSet/>
      <dgm:spPr/>
      <dgm:t>
        <a:bodyPr/>
        <a:lstStyle/>
        <a:p>
          <a:endParaRPr lang="en-IE"/>
        </a:p>
      </dgm:t>
    </dgm:pt>
    <dgm:pt modelId="{23811AB1-A9C0-4ECF-A2CB-982632F1796E}">
      <dgm:prSet phldrT="[Text]" custT="1"/>
      <dgm:spPr/>
      <dgm:t>
        <a:bodyPr anchor="t"/>
        <a:lstStyle/>
        <a:p>
          <a:r>
            <a:rPr lang="en-US" sz="2400" b="1" dirty="0"/>
            <a:t>Review</a:t>
          </a:r>
          <a:endParaRPr lang="en-IE" sz="2400" b="1" dirty="0"/>
        </a:p>
      </dgm:t>
    </dgm:pt>
    <dgm:pt modelId="{61BF9687-B065-4012-A949-9513A9C383A0}" type="parTrans" cxnId="{747821C7-51A4-4E67-8C60-09670F454CBD}">
      <dgm:prSet/>
      <dgm:spPr/>
      <dgm:t>
        <a:bodyPr/>
        <a:lstStyle/>
        <a:p>
          <a:endParaRPr lang="en-IE"/>
        </a:p>
      </dgm:t>
    </dgm:pt>
    <dgm:pt modelId="{818C4E9F-8306-4490-9AAE-8E81C6D634A8}" type="sibTrans" cxnId="{747821C7-51A4-4E67-8C60-09670F454CBD}">
      <dgm:prSet/>
      <dgm:spPr/>
      <dgm:t>
        <a:bodyPr/>
        <a:lstStyle/>
        <a:p>
          <a:endParaRPr lang="en-IE"/>
        </a:p>
      </dgm:t>
    </dgm:pt>
    <dgm:pt modelId="{EFA8A56F-D8C6-4E6A-90EC-05DE420765E6}">
      <dgm:prSet phldrT="[Text]" custT="1"/>
      <dgm:spPr/>
      <dgm:t>
        <a:bodyPr anchor="t"/>
        <a:lstStyle/>
        <a:p>
          <a:r>
            <a:rPr lang="en-US" sz="2300" b="1" dirty="0"/>
            <a:t>Amendments</a:t>
          </a:r>
          <a:endParaRPr lang="en-IE" sz="2300" b="1" dirty="0"/>
        </a:p>
      </dgm:t>
    </dgm:pt>
    <dgm:pt modelId="{CDBDFED4-E1DB-4D3D-A30B-1B7313E143C3}" type="parTrans" cxnId="{B38B3DF3-E946-46EE-A7DB-E0753248BDE8}">
      <dgm:prSet/>
      <dgm:spPr/>
      <dgm:t>
        <a:bodyPr/>
        <a:lstStyle/>
        <a:p>
          <a:endParaRPr lang="en-IE"/>
        </a:p>
      </dgm:t>
    </dgm:pt>
    <dgm:pt modelId="{0FA0FBB5-1290-4EB1-AC6D-46C1BF632E13}" type="sibTrans" cxnId="{B38B3DF3-E946-46EE-A7DB-E0753248BDE8}">
      <dgm:prSet/>
      <dgm:spPr/>
      <dgm:t>
        <a:bodyPr/>
        <a:lstStyle/>
        <a:p>
          <a:endParaRPr lang="en-IE"/>
        </a:p>
      </dgm:t>
    </dgm:pt>
    <dgm:pt modelId="{F07B6E60-6555-4171-8BBF-E863BFE4DF44}">
      <dgm:prSet custT="1"/>
      <dgm:spPr/>
      <dgm:t>
        <a:bodyPr anchor="t"/>
        <a:lstStyle/>
        <a:p>
          <a:r>
            <a:rPr lang="en-US" sz="2400" b="1" dirty="0"/>
            <a:t>Adoption</a:t>
          </a:r>
          <a:endParaRPr lang="en-IE" sz="2400" b="1" dirty="0"/>
        </a:p>
      </dgm:t>
    </dgm:pt>
    <dgm:pt modelId="{6D57B5BD-420C-4045-AFA5-3DC40E658265}" type="parTrans" cxnId="{6C71BD11-7BB9-46AE-BC92-5A91CA2ED033}">
      <dgm:prSet/>
      <dgm:spPr/>
      <dgm:t>
        <a:bodyPr/>
        <a:lstStyle/>
        <a:p>
          <a:endParaRPr lang="en-IE"/>
        </a:p>
      </dgm:t>
    </dgm:pt>
    <dgm:pt modelId="{C6C9BBC6-D241-4D16-82CF-C35DACD4EC9C}" type="sibTrans" cxnId="{6C71BD11-7BB9-46AE-BC92-5A91CA2ED033}">
      <dgm:prSet/>
      <dgm:spPr/>
      <dgm:t>
        <a:bodyPr/>
        <a:lstStyle/>
        <a:p>
          <a:endParaRPr lang="en-IE"/>
        </a:p>
      </dgm:t>
    </dgm:pt>
    <dgm:pt modelId="{58BEE512-DBBF-43DC-8A65-8C7AE51FE585}" type="pres">
      <dgm:prSet presAssocID="{7BFB5E75-90F0-4F41-AB03-01548A9A69ED}" presName="Name0" presStyleCnt="0">
        <dgm:presLayoutVars>
          <dgm:dir/>
          <dgm:animLvl val="lvl"/>
          <dgm:resizeHandles val="exact"/>
        </dgm:presLayoutVars>
      </dgm:prSet>
      <dgm:spPr/>
    </dgm:pt>
    <dgm:pt modelId="{C95244F8-C259-422B-9666-1EDEC26AD457}" type="pres">
      <dgm:prSet presAssocID="{F6945AB4-3D92-416F-89BC-47F3FFCA624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53346E7-6E1E-44E3-81EE-2BF8B3BCBD76}" type="pres">
      <dgm:prSet presAssocID="{04AD9802-D36B-4D61-9C3B-A7F730244C74}" presName="parTxOnlySpace" presStyleCnt="0"/>
      <dgm:spPr/>
    </dgm:pt>
    <dgm:pt modelId="{4F76566E-9F2C-4019-A70A-0DBEF237D5A6}" type="pres">
      <dgm:prSet presAssocID="{23811AB1-A9C0-4ECF-A2CB-982632F1796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891CC1F-F857-4DC9-A43F-22DBBB45E234}" type="pres">
      <dgm:prSet presAssocID="{818C4E9F-8306-4490-9AAE-8E81C6D634A8}" presName="parTxOnlySpace" presStyleCnt="0"/>
      <dgm:spPr/>
    </dgm:pt>
    <dgm:pt modelId="{B823147F-D4B2-476A-B9E2-7BE009D5B008}" type="pres">
      <dgm:prSet presAssocID="{EFA8A56F-D8C6-4E6A-90EC-05DE420765E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FF94893-539C-42E4-A54A-A0FFE6E27893}" type="pres">
      <dgm:prSet presAssocID="{0FA0FBB5-1290-4EB1-AC6D-46C1BF632E13}" presName="parTxOnlySpace" presStyleCnt="0"/>
      <dgm:spPr/>
    </dgm:pt>
    <dgm:pt modelId="{F44E91DD-6CB1-49A8-B8B0-81D633D6A8DB}" type="pres">
      <dgm:prSet presAssocID="{F07B6E60-6555-4171-8BBF-E863BFE4DF44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6C71BD11-7BB9-46AE-BC92-5A91CA2ED033}" srcId="{7BFB5E75-90F0-4F41-AB03-01548A9A69ED}" destId="{F07B6E60-6555-4171-8BBF-E863BFE4DF44}" srcOrd="3" destOrd="0" parTransId="{6D57B5BD-420C-4045-AFA5-3DC40E658265}" sibTransId="{C6C9BBC6-D241-4D16-82CF-C35DACD4EC9C}"/>
    <dgm:cxn modelId="{C846F45F-877F-4EE2-A573-CE39E76E3CED}" type="presOf" srcId="{F6945AB4-3D92-416F-89BC-47F3FFCA6241}" destId="{C95244F8-C259-422B-9666-1EDEC26AD457}" srcOrd="0" destOrd="0" presId="urn:microsoft.com/office/officeart/2005/8/layout/chevron1"/>
    <dgm:cxn modelId="{0DB9DD62-E4C0-4444-BE28-26BA859A2818}" srcId="{7BFB5E75-90F0-4F41-AB03-01548A9A69ED}" destId="{F6945AB4-3D92-416F-89BC-47F3FFCA6241}" srcOrd="0" destOrd="0" parTransId="{2EE78BE0-565A-43E7-8440-6EA933E27636}" sibTransId="{04AD9802-D36B-4D61-9C3B-A7F730244C74}"/>
    <dgm:cxn modelId="{9F473D49-E5EE-4C0B-AAB4-801F88119504}" type="presOf" srcId="{F07B6E60-6555-4171-8BBF-E863BFE4DF44}" destId="{F44E91DD-6CB1-49A8-B8B0-81D633D6A8DB}" srcOrd="0" destOrd="0" presId="urn:microsoft.com/office/officeart/2005/8/layout/chevron1"/>
    <dgm:cxn modelId="{011F7459-713C-4C46-9AA3-D82944AC1619}" type="presOf" srcId="{EFA8A56F-D8C6-4E6A-90EC-05DE420765E6}" destId="{B823147F-D4B2-476A-B9E2-7BE009D5B008}" srcOrd="0" destOrd="0" presId="urn:microsoft.com/office/officeart/2005/8/layout/chevron1"/>
    <dgm:cxn modelId="{DE46ACA7-1782-4260-B372-916D885C4B85}" type="presOf" srcId="{23811AB1-A9C0-4ECF-A2CB-982632F1796E}" destId="{4F76566E-9F2C-4019-A70A-0DBEF237D5A6}" srcOrd="0" destOrd="0" presId="urn:microsoft.com/office/officeart/2005/8/layout/chevron1"/>
    <dgm:cxn modelId="{1393F5C3-3F52-43B3-9CCA-C4C9E49305D2}" type="presOf" srcId="{7BFB5E75-90F0-4F41-AB03-01548A9A69ED}" destId="{58BEE512-DBBF-43DC-8A65-8C7AE51FE585}" srcOrd="0" destOrd="0" presId="urn:microsoft.com/office/officeart/2005/8/layout/chevron1"/>
    <dgm:cxn modelId="{747821C7-51A4-4E67-8C60-09670F454CBD}" srcId="{7BFB5E75-90F0-4F41-AB03-01548A9A69ED}" destId="{23811AB1-A9C0-4ECF-A2CB-982632F1796E}" srcOrd="1" destOrd="0" parTransId="{61BF9687-B065-4012-A949-9513A9C383A0}" sibTransId="{818C4E9F-8306-4490-9AAE-8E81C6D634A8}"/>
    <dgm:cxn modelId="{B38B3DF3-E946-46EE-A7DB-E0753248BDE8}" srcId="{7BFB5E75-90F0-4F41-AB03-01548A9A69ED}" destId="{EFA8A56F-D8C6-4E6A-90EC-05DE420765E6}" srcOrd="2" destOrd="0" parTransId="{CDBDFED4-E1DB-4D3D-A30B-1B7313E143C3}" sibTransId="{0FA0FBB5-1290-4EB1-AC6D-46C1BF632E13}"/>
    <dgm:cxn modelId="{65539AE0-FBE9-485D-B875-FB936FC7C02F}" type="presParOf" srcId="{58BEE512-DBBF-43DC-8A65-8C7AE51FE585}" destId="{C95244F8-C259-422B-9666-1EDEC26AD457}" srcOrd="0" destOrd="0" presId="urn:microsoft.com/office/officeart/2005/8/layout/chevron1"/>
    <dgm:cxn modelId="{58286022-48A5-40FA-876C-1908C90A04DE}" type="presParOf" srcId="{58BEE512-DBBF-43DC-8A65-8C7AE51FE585}" destId="{453346E7-6E1E-44E3-81EE-2BF8B3BCBD76}" srcOrd="1" destOrd="0" presId="urn:microsoft.com/office/officeart/2005/8/layout/chevron1"/>
    <dgm:cxn modelId="{D06A1AE1-5E2A-4754-9B26-01D4C695EC1E}" type="presParOf" srcId="{58BEE512-DBBF-43DC-8A65-8C7AE51FE585}" destId="{4F76566E-9F2C-4019-A70A-0DBEF237D5A6}" srcOrd="2" destOrd="0" presId="urn:microsoft.com/office/officeart/2005/8/layout/chevron1"/>
    <dgm:cxn modelId="{C5B706C5-DC65-4ED8-85AC-10F6A5CFC7E2}" type="presParOf" srcId="{58BEE512-DBBF-43DC-8A65-8C7AE51FE585}" destId="{7891CC1F-F857-4DC9-A43F-22DBBB45E234}" srcOrd="3" destOrd="0" presId="urn:microsoft.com/office/officeart/2005/8/layout/chevron1"/>
    <dgm:cxn modelId="{D7FDED2D-C535-4E0E-A644-3254D97FB380}" type="presParOf" srcId="{58BEE512-DBBF-43DC-8A65-8C7AE51FE585}" destId="{B823147F-D4B2-476A-B9E2-7BE009D5B008}" srcOrd="4" destOrd="0" presId="urn:microsoft.com/office/officeart/2005/8/layout/chevron1"/>
    <dgm:cxn modelId="{16315DC3-F03F-4363-8109-732197659689}" type="presParOf" srcId="{58BEE512-DBBF-43DC-8A65-8C7AE51FE585}" destId="{FFF94893-539C-42E4-A54A-A0FFE6E27893}" srcOrd="5" destOrd="0" presId="urn:microsoft.com/office/officeart/2005/8/layout/chevron1"/>
    <dgm:cxn modelId="{FA497E99-E470-4E95-8C57-3A31ECEAE9B7}" type="presParOf" srcId="{58BEE512-DBBF-43DC-8A65-8C7AE51FE585}" destId="{F44E91DD-6CB1-49A8-B8B0-81D633D6A8D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003A1-5280-4154-AB74-ECE57AB4B518}">
      <dsp:nvSpPr>
        <dsp:cNvPr id="0" name=""/>
        <dsp:cNvSpPr/>
      </dsp:nvSpPr>
      <dsp:spPr>
        <a:xfrm>
          <a:off x="9522492" y="798306"/>
          <a:ext cx="2114738" cy="21150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DA8647-2E0E-479F-88DF-00EACED3072E}">
      <dsp:nvSpPr>
        <dsp:cNvPr id="0" name=""/>
        <dsp:cNvSpPr/>
      </dsp:nvSpPr>
      <dsp:spPr>
        <a:xfrm>
          <a:off x="9592271" y="868821"/>
          <a:ext cx="1974056" cy="19740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Consensus</a:t>
          </a:r>
          <a:endParaRPr lang="en-IE" sz="2000" b="1" kern="1200" dirty="0"/>
        </a:p>
      </dsp:txBody>
      <dsp:txXfrm>
        <a:off x="9874761" y="1150882"/>
        <a:ext cx="1410200" cy="1409932"/>
      </dsp:txXfrm>
    </dsp:sp>
    <dsp:sp modelId="{6B5EDC6D-C3AA-4B90-9C24-0DAFF94CE605}">
      <dsp:nvSpPr>
        <dsp:cNvPr id="0" name=""/>
        <dsp:cNvSpPr/>
      </dsp:nvSpPr>
      <dsp:spPr>
        <a:xfrm rot="2700000">
          <a:off x="7335846" y="798415"/>
          <a:ext cx="2114494" cy="211449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6E3CD-8BFF-4BA6-97AA-7F69F39A7285}">
      <dsp:nvSpPr>
        <dsp:cNvPr id="0" name=""/>
        <dsp:cNvSpPr/>
      </dsp:nvSpPr>
      <dsp:spPr>
        <a:xfrm>
          <a:off x="7407754" y="868821"/>
          <a:ext cx="1974056" cy="19740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Drafting</a:t>
          </a:r>
          <a:endParaRPr lang="en-IE" sz="2000" b="1" kern="1200" dirty="0"/>
        </a:p>
      </dsp:txBody>
      <dsp:txXfrm>
        <a:off x="7689119" y="1150882"/>
        <a:ext cx="1410200" cy="1409932"/>
      </dsp:txXfrm>
    </dsp:sp>
    <dsp:sp modelId="{602076D9-75BB-418A-AA85-62F7D5AD68A7}">
      <dsp:nvSpPr>
        <dsp:cNvPr id="0" name=""/>
        <dsp:cNvSpPr/>
      </dsp:nvSpPr>
      <dsp:spPr>
        <a:xfrm rot="2700000">
          <a:off x="5151329" y="798415"/>
          <a:ext cx="2114494" cy="211449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0E147-274E-4C25-A5FA-770790BC21E0}">
      <dsp:nvSpPr>
        <dsp:cNvPr id="0" name=""/>
        <dsp:cNvSpPr/>
      </dsp:nvSpPr>
      <dsp:spPr>
        <a:xfrm>
          <a:off x="5222111" y="868821"/>
          <a:ext cx="1974056" cy="19740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Consultation</a:t>
          </a:r>
          <a:endParaRPr lang="en-IE" sz="1900" b="1" kern="1200" dirty="0"/>
        </a:p>
      </dsp:txBody>
      <dsp:txXfrm>
        <a:off x="5503476" y="1150882"/>
        <a:ext cx="1410200" cy="1409932"/>
      </dsp:txXfrm>
    </dsp:sp>
    <dsp:sp modelId="{DE862937-0F12-4197-9F99-DE915AFD9021}">
      <dsp:nvSpPr>
        <dsp:cNvPr id="0" name=""/>
        <dsp:cNvSpPr/>
      </dsp:nvSpPr>
      <dsp:spPr>
        <a:xfrm rot="2700000">
          <a:off x="2965687" y="798415"/>
          <a:ext cx="2114494" cy="211449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6F370-6974-4796-AE8F-6149658AC80D}">
      <dsp:nvSpPr>
        <dsp:cNvPr id="0" name=""/>
        <dsp:cNvSpPr/>
      </dsp:nvSpPr>
      <dsp:spPr>
        <a:xfrm>
          <a:off x="3036468" y="868821"/>
          <a:ext cx="1974056" cy="19740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Scoping</a:t>
          </a:r>
          <a:endParaRPr lang="en-IE" sz="2000" b="1" kern="1200" dirty="0"/>
        </a:p>
      </dsp:txBody>
      <dsp:txXfrm>
        <a:off x="3318959" y="1150882"/>
        <a:ext cx="1410200" cy="1409932"/>
      </dsp:txXfrm>
    </dsp:sp>
    <dsp:sp modelId="{3F6300F5-6099-4CFB-A299-FEB5B9830D80}">
      <dsp:nvSpPr>
        <dsp:cNvPr id="0" name=""/>
        <dsp:cNvSpPr/>
      </dsp:nvSpPr>
      <dsp:spPr>
        <a:xfrm rot="2700000">
          <a:off x="780044" y="798415"/>
          <a:ext cx="2114494" cy="2114494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EB9A2-DDFC-4550-BFB7-5F83DC584170}">
      <dsp:nvSpPr>
        <dsp:cNvPr id="0" name=""/>
        <dsp:cNvSpPr/>
      </dsp:nvSpPr>
      <dsp:spPr>
        <a:xfrm>
          <a:off x="850826" y="868821"/>
          <a:ext cx="1974056" cy="19740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Introduction</a:t>
          </a:r>
        </a:p>
      </dsp:txBody>
      <dsp:txXfrm>
        <a:off x="1133316" y="1150882"/>
        <a:ext cx="1410200" cy="1409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244F8-C259-422B-9666-1EDEC26AD457}">
      <dsp:nvSpPr>
        <dsp:cNvPr id="0" name=""/>
        <dsp:cNvSpPr/>
      </dsp:nvSpPr>
      <dsp:spPr>
        <a:xfrm>
          <a:off x="5556" y="500820"/>
          <a:ext cx="3234658" cy="1293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Introduction</a:t>
          </a:r>
          <a:endParaRPr lang="en-IE" sz="2600" b="1" kern="1200" dirty="0"/>
        </a:p>
      </dsp:txBody>
      <dsp:txXfrm>
        <a:off x="652488" y="500820"/>
        <a:ext cx="1940795" cy="1293863"/>
      </dsp:txXfrm>
    </dsp:sp>
    <dsp:sp modelId="{4F76566E-9F2C-4019-A70A-0DBEF237D5A6}">
      <dsp:nvSpPr>
        <dsp:cNvPr id="0" name=""/>
        <dsp:cNvSpPr/>
      </dsp:nvSpPr>
      <dsp:spPr>
        <a:xfrm>
          <a:off x="2916749" y="500820"/>
          <a:ext cx="3234658" cy="1293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Review</a:t>
          </a:r>
          <a:endParaRPr lang="en-IE" sz="2400" b="1" kern="1200" dirty="0"/>
        </a:p>
      </dsp:txBody>
      <dsp:txXfrm>
        <a:off x="3563681" y="500820"/>
        <a:ext cx="1940795" cy="1293863"/>
      </dsp:txXfrm>
    </dsp:sp>
    <dsp:sp modelId="{B823147F-D4B2-476A-B9E2-7BE009D5B008}">
      <dsp:nvSpPr>
        <dsp:cNvPr id="0" name=""/>
        <dsp:cNvSpPr/>
      </dsp:nvSpPr>
      <dsp:spPr>
        <a:xfrm>
          <a:off x="5827942" y="500820"/>
          <a:ext cx="3234658" cy="1293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30671" rIns="30671" bIns="30671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Amendments</a:t>
          </a:r>
          <a:endParaRPr lang="en-IE" sz="2300" b="1" kern="1200" dirty="0"/>
        </a:p>
      </dsp:txBody>
      <dsp:txXfrm>
        <a:off x="6474874" y="500820"/>
        <a:ext cx="1940795" cy="1293863"/>
      </dsp:txXfrm>
    </dsp:sp>
    <dsp:sp modelId="{F44E91DD-6CB1-49A8-B8B0-81D633D6A8DB}">
      <dsp:nvSpPr>
        <dsp:cNvPr id="0" name=""/>
        <dsp:cNvSpPr/>
      </dsp:nvSpPr>
      <dsp:spPr>
        <a:xfrm>
          <a:off x="8739134" y="500820"/>
          <a:ext cx="3234658" cy="12938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Adoption</a:t>
          </a:r>
          <a:endParaRPr lang="en-IE" sz="2400" b="1" kern="1200" dirty="0"/>
        </a:p>
      </dsp:txBody>
      <dsp:txXfrm>
        <a:off x="9386066" y="500820"/>
        <a:ext cx="1940795" cy="1293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14D55AAF-8414-4D47-B86C-D7EFA9BD22FE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B242E93-2565-4FBA-8BF1-3E8F19139D6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6434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242E93-2565-4FBA-8BF1-3E8F19139D66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2182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68F2-2664-AA68-9412-47347BB05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89B7F-C5B3-441A-3190-8AECFD60E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ACBA3-2FB5-0485-E4E7-AE87072C1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128B-D425-748E-EFAC-14ECE47C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A8D86-E1CE-B7E5-04CE-F96AB472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6338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D71E-7D36-99BF-6732-930A7B8C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2F149-ACAB-1EAD-823F-4940C9F34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2208A-904F-29CA-7E5D-92D13187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AE6B6-020F-581C-8FD4-1D768310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106FE-BE99-A216-566A-622DFAFA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9246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ADBDB8-B93B-F0A7-975F-06A40EBDC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1EC59-D411-67DC-8128-5169CA700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48E4A-87E3-C3F7-8762-E6DFE6941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81C9A-2C9D-321D-DEF3-5821BE18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B94D-0A9C-C0BC-8E12-10DC7A1A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3871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71FDC-172B-3173-0E18-62AC64DAC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28E78-EC2B-2067-D6D9-320A8C0D3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A10AD-7756-FF2F-4AC3-31C450B5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D0703-E3A5-6FF3-4326-DF1E1BBF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192E4-647E-C601-2486-D29FFEF49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80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6B44-8100-B7C5-924F-4C9CF9EA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60BB9-7163-3134-CD86-849726ABD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37CA5-1890-9FA5-4222-2891842E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84CEF-C201-77E5-4D70-6266170F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FF4F2-4505-3B3D-C2B9-2F9D9353B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915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DE2A-F8E5-91F9-DEED-5CA7DBF2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9A9E5-DD4A-F6DE-6B48-F57DB9B6C0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2AA8F-C7D2-E6BC-E0F7-0A9474D98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145E2-F615-2265-E560-D1D96012E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64637-98E6-72CB-3259-70827C596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E542B-54DC-C711-0A3D-DBC0D931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937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EF942-A5E5-7238-C0FA-98BEAEF1F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83B18-20E0-A058-C017-05C99FF61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0EB2A-FA1C-E47B-9E0E-AB26EFE0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41628-B854-D3AB-7DD9-DD697497D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FEAE0-A117-8E52-1070-FEB7A7E06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782D9-C629-5FA2-C62C-9E4766991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031F4-9BAB-09D9-37B8-877C70A8A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0A594-BECE-2C00-A410-C9F04030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267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54AA2-F072-5F3C-F630-975F53AD1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6B9B5B-B23E-C279-3A68-3B7A1F4B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DC0D9-A702-ECD2-249A-C1ECA0D1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63DC87-9C29-AA87-C5C1-94300C39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042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C48D3-034A-0EB1-D4E0-0F54CD583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21A624-8776-55BF-CBD1-62C17FD3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19C7DD-3E08-31C7-18EE-62FDB57E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204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1B8D-B3E7-C501-98A9-CB7ACB69E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9DDF8-C44D-AFE7-5B8A-159225CB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7C2D6-AF3A-61B6-4922-267CA245E0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65671-CAC3-EDC0-DB3A-780098A0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A38F-E2DF-D651-92F9-49C447A6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7F15A-DA23-8CDB-176A-A02DC54B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727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3239E-90A7-F98B-C754-892CD3579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08D79-07D8-00CE-E4E8-B61B705CCB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BE81B-ACBC-F23D-25DB-468883A8C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BF03F-1EF8-1FE6-3B14-03145817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5C922F-157B-13F9-1193-FCB4F4B7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BFF62-DD29-4B6F-71CC-A5494AAD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702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922D9-BAB9-2857-10EC-1B2C7E412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88E77-67C7-4CD4-3129-742D1B937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CA5EC-AC71-71DA-61E0-C74210CE8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B2877-AF5E-4B6D-9CFD-250A8C3AC4C2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72B3A-5A01-4632-DB79-2AA10A301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88E88-7A20-32C8-D527-83776C8BA9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B6842-3B08-4892-9375-69C728B2298A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736949-4844-9145-4417-710D9D53DF4C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1812" y="6672580"/>
            <a:ext cx="490538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Proprietary</a:t>
            </a:r>
          </a:p>
        </p:txBody>
      </p:sp>
    </p:spTree>
    <p:extLst>
      <p:ext uri="{BB962C8B-B14F-4D97-AF65-F5344CB8AC3E}">
        <p14:creationId xmlns:p14="http://schemas.microsoft.com/office/powerpoint/2010/main" val="294032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&#10;&#10;Description automatically generated">
            <a:extLst>
              <a:ext uri="{FF2B5EF4-FFF2-40B4-BE49-F238E27FC236}">
                <a16:creationId xmlns:a16="http://schemas.microsoft.com/office/drawing/2014/main" id="{680E3562-8EF4-8E30-B1C1-311281FB244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170535-5127-4FEA-52B9-0BF478273CBD}"/>
              </a:ext>
            </a:extLst>
          </p:cNvPr>
          <p:cNvSpPr txBox="1"/>
          <p:nvPr/>
        </p:nvSpPr>
        <p:spPr>
          <a:xfrm>
            <a:off x="740664" y="2505670"/>
            <a:ext cx="841248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44</a:t>
            </a:r>
            <a:r>
              <a:rPr lang="en-GB" sz="44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</a:t>
            </a:r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Policy Advisory Committee</a:t>
            </a:r>
            <a:endParaRPr lang="en-GB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280DFC-C464-05EE-1EEB-EBE05A53B522}"/>
              </a:ext>
            </a:extLst>
          </p:cNvPr>
          <p:cNvSpPr txBox="1"/>
          <p:nvPr/>
        </p:nvSpPr>
        <p:spPr>
          <a:xfrm>
            <a:off x="740664" y="3429000"/>
            <a:ext cx="84124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5</a:t>
            </a:r>
            <a:r>
              <a:rPr lang="en-GB" sz="28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June 2025</a:t>
            </a:r>
            <a:endParaRPr lang="en-I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yellow tick in a circle&#10;&#10;Description automatically generated">
            <a:extLst>
              <a:ext uri="{FF2B5EF4-FFF2-40B4-BE49-F238E27FC236}">
                <a16:creationId xmlns:a16="http://schemas.microsoft.com/office/drawing/2014/main" id="{98662EFB-DE38-B586-698E-A7A024AD1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4" y="550276"/>
            <a:ext cx="1695004" cy="1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58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47"/>
    </mc:Choice>
    <mc:Fallback xmlns="">
      <p:transition spd="slow" advTm="374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02E78-CF90-E903-39FB-63DED521C3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22DD50C5-BDCE-2566-2A67-0A2C098025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A5CFDC-BAF5-712F-304F-E9C1616909F0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2.2 Current Charity Policy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E7833A-486F-5AA3-6473-E12ACC7A883F}"/>
              </a:ext>
            </a:extLst>
          </p:cNvPr>
          <p:cNvSpPr txBox="1"/>
          <p:nvPr/>
        </p:nvSpPr>
        <p:spPr>
          <a:xfrm>
            <a:off x="892628" y="1556657"/>
            <a:ext cx="10081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All registration &amp; renewal fees are waived for charities registered on the island of Ireland.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E" sz="3200" dirty="0"/>
              <a:t>Charities must have charitable status with Irish Revenue Commissioners or Charity Commission for Northern Ireland.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E" sz="3200" dirty="0"/>
              <a:t>Waiver conditional on proving Connection to Ireland and Charitable Status.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D4FCF1-76F2-E3FA-61C8-539C02E064A6}"/>
              </a:ext>
            </a:extLst>
          </p:cNvPr>
          <p:cNvSpPr txBox="1"/>
          <p:nvPr/>
        </p:nvSpPr>
        <p:spPr>
          <a:xfrm>
            <a:off x="892628" y="5843988"/>
            <a:ext cx="10842689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Discussion: </a:t>
            </a:r>
            <a:r>
              <a:rPr lang="en-US" sz="3200" dirty="0"/>
              <a:t>Can/should the Charity Policy Waiver be revisited? 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298467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BD9EC-2BD0-3F92-41FD-98BF863FD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7B0994BB-E932-4196-70D4-5C152035E8C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C7AADA-F9D3-28FA-FB70-347F0C9BA761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2.3 Domain Drop Catching Discussion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920F91-5388-0DD5-E774-9952D590D600}"/>
              </a:ext>
            </a:extLst>
          </p:cNvPr>
          <p:cNvSpPr txBox="1"/>
          <p:nvPr/>
        </p:nvSpPr>
        <p:spPr>
          <a:xfrm>
            <a:off x="892628" y="1556657"/>
            <a:ext cx="1008120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Domain name registrations must not “</a:t>
            </a:r>
            <a:r>
              <a:rPr lang="en-US" sz="3200" i="1" dirty="0"/>
              <a:t>infringe on any third party’s rights, or be registered or used in bad faith.” </a:t>
            </a:r>
            <a:r>
              <a:rPr lang="en-US" sz="3200" dirty="0"/>
              <a:t>(3.1.2.5 v, Registration &amp; Naming Policy)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Reactionary safeguards in place (ADRP, or WIPO). But no proactive/preventative measures. </a:t>
            </a:r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DC52B0-045B-47BC-64E8-0BBC0DD356B6}"/>
              </a:ext>
            </a:extLst>
          </p:cNvPr>
          <p:cNvSpPr txBox="1"/>
          <p:nvPr/>
        </p:nvSpPr>
        <p:spPr>
          <a:xfrm>
            <a:off x="892628" y="4842502"/>
            <a:ext cx="10842689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Discussion: </a:t>
            </a:r>
            <a:r>
              <a:rPr lang="en-US" sz="3200" dirty="0"/>
              <a:t>What best practices/potential safeguards exist? 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214391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665825" y="2287557"/>
            <a:ext cx="4384348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Disputes &amp; Abuse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C3FED-4428-D56F-DA6E-F8217BAD9CD7}"/>
              </a:ext>
            </a:extLst>
          </p:cNvPr>
          <p:cNvSpPr txBox="1"/>
          <p:nvPr/>
        </p:nvSpPr>
        <p:spPr>
          <a:xfrm>
            <a:off x="6200607" y="2704626"/>
            <a:ext cx="5545123" cy="184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Dispute Updates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Regulator Requests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Updates from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NetCraft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Service</a:t>
            </a:r>
          </a:p>
        </p:txBody>
      </p:sp>
    </p:spTree>
    <p:extLst>
      <p:ext uri="{BB962C8B-B14F-4D97-AF65-F5344CB8AC3E}">
        <p14:creationId xmlns:p14="http://schemas.microsoft.com/office/powerpoint/2010/main" val="3249386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ADRP and WIPO Disputes (2025)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C9FE86-FCB9-CB4B-70C8-261F8CE35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607417"/>
              </p:ext>
            </p:extLst>
          </p:nvPr>
        </p:nvGraphicFramePr>
        <p:xfrm>
          <a:off x="1865210" y="216470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62196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229269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RESULT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IN 2025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8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Dismissed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23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894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C3D552-1822-AF26-733C-A61C9E517B31}"/>
              </a:ext>
            </a:extLst>
          </p:cNvPr>
          <p:cNvSpPr txBox="1"/>
          <p:nvPr/>
        </p:nvSpPr>
        <p:spPr>
          <a:xfrm>
            <a:off x="1865210" y="1703038"/>
            <a:ext cx="5487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Alternative Dispute Resolution </a:t>
            </a:r>
            <a:endParaRPr lang="en-IE" sz="24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40DC44-63A7-54B7-89D8-B2DA39FB2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21191"/>
              </p:ext>
            </p:extLst>
          </p:nvPr>
        </p:nvGraphicFramePr>
        <p:xfrm>
          <a:off x="1865210" y="420055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34621961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229269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RESULT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IN 2025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8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Resolved by Parties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741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Decision Pending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0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Total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8947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748AF68-B51E-78A6-58AE-BBC6D6AF1405}"/>
              </a:ext>
            </a:extLst>
          </p:cNvPr>
          <p:cNvSpPr txBox="1"/>
          <p:nvPr/>
        </p:nvSpPr>
        <p:spPr>
          <a:xfrm>
            <a:off x="1865210" y="3738888"/>
            <a:ext cx="5487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WIPO – Dispute Resolution</a:t>
            </a:r>
            <a:endParaRPr lang="en-IE" sz="2400" b="1" dirty="0"/>
          </a:p>
        </p:txBody>
      </p:sp>
    </p:spTree>
    <p:extLst>
      <p:ext uri="{BB962C8B-B14F-4D97-AF65-F5344CB8AC3E}">
        <p14:creationId xmlns:p14="http://schemas.microsoft.com/office/powerpoint/2010/main" val="238906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258E0-D7C7-75B0-FD5C-DD6DADAD1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16E7DFD-B6C2-FB97-DADB-F94B5DB2FB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BADBF98-06FC-AE13-B3EF-8963B13E251C}"/>
              </a:ext>
            </a:extLst>
          </p:cNvPr>
          <p:cNvSpPr txBox="1"/>
          <p:nvPr/>
        </p:nvSpPr>
        <p:spPr>
          <a:xfrm>
            <a:off x="837801" y="265952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Requests from Regulators (YTD)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EF0765-2B64-2809-D045-E3E505303C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05504"/>
              </p:ext>
            </p:extLst>
          </p:nvPr>
        </p:nvGraphicFramePr>
        <p:xfrm>
          <a:off x="1321674" y="2245390"/>
          <a:ext cx="9548652" cy="295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326">
                  <a:extLst>
                    <a:ext uri="{9D8B030D-6E8A-4147-A177-3AD203B41FA5}">
                      <a16:colId xmlns:a16="http://schemas.microsoft.com/office/drawing/2014/main" val="3346219613"/>
                    </a:ext>
                  </a:extLst>
                </a:gridCol>
                <a:gridCol w="4774326">
                  <a:extLst>
                    <a:ext uri="{9D8B030D-6E8A-4147-A177-3AD203B41FA5}">
                      <a16:colId xmlns:a16="http://schemas.microsoft.com/office/drawing/2014/main" val="2422926960"/>
                    </a:ext>
                  </a:extLst>
                </a:gridCol>
              </a:tblGrid>
              <a:tr h="591805"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RESULT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TOTAL IN 2025</a:t>
                      </a:r>
                      <a:endParaRPr lang="en-IE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83688"/>
                  </a:ext>
                </a:extLst>
              </a:tr>
              <a:tr h="59180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Data Shared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4*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741646"/>
                  </a:ext>
                </a:extLst>
              </a:tr>
              <a:tr h="59180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Decision Pending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580071"/>
                  </a:ext>
                </a:extLst>
              </a:tr>
              <a:tr h="591805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Denied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0</a:t>
                      </a:r>
                      <a:endParaRPr lang="en-I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501748"/>
                  </a:ext>
                </a:extLst>
              </a:tr>
              <a:tr h="591805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/>
                        <a:t>Total</a:t>
                      </a:r>
                      <a:endParaRPr lang="en-I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  <a:endParaRPr lang="en-IE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58947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E9CAF48-0CD1-07B9-6937-58D0D5A3E4B1}"/>
              </a:ext>
            </a:extLst>
          </p:cNvPr>
          <p:cNvSpPr txBox="1"/>
          <p:nvPr/>
        </p:nvSpPr>
        <p:spPr>
          <a:xfrm>
            <a:off x="1321674" y="5204415"/>
            <a:ext cx="9548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* All requests came from Competition &amp; Consumer Protection Bureau</a:t>
            </a:r>
          </a:p>
        </p:txBody>
      </p:sp>
    </p:spTree>
    <p:extLst>
      <p:ext uri="{BB962C8B-B14F-4D97-AF65-F5344CB8AC3E}">
        <p14:creationId xmlns:p14="http://schemas.microsoft.com/office/powerpoint/2010/main" val="4085997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3CEBC-A844-2F49-A00D-775782EC1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4285D4AF-24F8-84ED-C795-D9C422B9AA9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04D54EE-D9C7-34BC-F52D-AD3B554A7426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NetCraft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Updates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38CDE5-463A-086C-0D88-0E2ADF83E792}"/>
              </a:ext>
            </a:extLst>
          </p:cNvPr>
          <p:cNvSpPr txBox="1"/>
          <p:nvPr/>
        </p:nvSpPr>
        <p:spPr>
          <a:xfrm>
            <a:off x="696286" y="868972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Number of Attacks by Type ( 2025 YTD)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DACE12-6210-5366-B602-1354A79A6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91" b="4351"/>
          <a:stretch>
            <a:fillRect/>
          </a:stretch>
        </p:blipFill>
        <p:spPr>
          <a:xfrm>
            <a:off x="2249103" y="1676400"/>
            <a:ext cx="7693794" cy="512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2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51A98-20F2-3766-B258-BEA671EE1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3D2056EB-C9A1-5AF9-FE80-D441C73FA70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94D6E3B-B10B-C83F-878B-67777FE98654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NetCraft</a:t>
            </a:r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Updates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4F8B1D-0917-4747-A0A4-211E19A49922}"/>
              </a:ext>
            </a:extLst>
          </p:cNvPr>
          <p:cNvSpPr txBox="1"/>
          <p:nvPr/>
        </p:nvSpPr>
        <p:spPr>
          <a:xfrm>
            <a:off x="696286" y="868972"/>
            <a:ext cx="5545123" cy="612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Number of Attacks by Group (2025 YTD)</a:t>
            </a:r>
            <a:endParaRPr lang="en-I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9FB98F-83CF-F665-9248-3F83A3171B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4" b="4351"/>
          <a:stretch>
            <a:fillRect/>
          </a:stretch>
        </p:blipFill>
        <p:spPr>
          <a:xfrm>
            <a:off x="1982597" y="1481384"/>
            <a:ext cx="7797300" cy="5218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2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blue rectangle&#10;&#10;Description automatically generated">
            <a:extLst>
              <a:ext uri="{FF2B5EF4-FFF2-40B4-BE49-F238E27FC236}">
                <a16:creationId xmlns:a16="http://schemas.microsoft.com/office/drawing/2014/main" id="{62803EC0-E17A-FA2E-63E1-8697EFEE29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0D801E-5723-887B-1A0C-7A047B7BD0E2}"/>
              </a:ext>
            </a:extLst>
          </p:cNvPr>
          <p:cNvSpPr txBox="1"/>
          <p:nvPr/>
        </p:nvSpPr>
        <p:spPr>
          <a:xfrm>
            <a:off x="7150256" y="2564120"/>
            <a:ext cx="386489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NIS2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504B7E-F6FD-B1BB-0C6C-81688A6F59DB}"/>
              </a:ext>
            </a:extLst>
          </p:cNvPr>
          <p:cNvSpPr txBox="1"/>
          <p:nvPr/>
        </p:nvSpPr>
        <p:spPr>
          <a:xfrm>
            <a:off x="428281" y="1852001"/>
            <a:ext cx="5545123" cy="2193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Status Updates</a:t>
            </a:r>
          </a:p>
          <a:p>
            <a:pPr marL="285750" indent="-285750" algn="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Key Updates</a:t>
            </a:r>
          </a:p>
          <a:p>
            <a:pPr marL="285750" indent="-285750" algn="r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Tour de Table</a:t>
            </a:r>
          </a:p>
        </p:txBody>
      </p:sp>
    </p:spTree>
    <p:extLst>
      <p:ext uri="{BB962C8B-B14F-4D97-AF65-F5344CB8AC3E}">
        <p14:creationId xmlns:p14="http://schemas.microsoft.com/office/powerpoint/2010/main" val="86550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1A55E-3359-D6AB-8FCE-AAA0D3C8E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06274E0C-ADA3-8224-EEEF-BC19FD1D590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2F66B0-1467-162C-01ED-B17E335CEA5D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2025 Goals (NIS2)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B87B6F6-763D-DAAC-93E8-D4A938CE46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96942"/>
              </p:ext>
            </p:extLst>
          </p:nvPr>
        </p:nvGraphicFramePr>
        <p:xfrm>
          <a:off x="411956" y="1600200"/>
          <a:ext cx="11368088" cy="3657600"/>
        </p:xfrm>
        <a:graphic>
          <a:graphicData uri="http://schemas.openxmlformats.org/drawingml/2006/table">
            <a:tbl>
              <a:tblPr firstRow="1" bandRow="1"/>
              <a:tblGrid>
                <a:gridCol w="1200028">
                  <a:extLst>
                    <a:ext uri="{9D8B030D-6E8A-4147-A177-3AD203B41FA5}">
                      <a16:colId xmlns:a16="http://schemas.microsoft.com/office/drawing/2014/main" val="2549493008"/>
                    </a:ext>
                  </a:extLst>
                </a:gridCol>
                <a:gridCol w="6457360">
                  <a:extLst>
                    <a:ext uri="{9D8B030D-6E8A-4147-A177-3AD203B41FA5}">
                      <a16:colId xmlns:a16="http://schemas.microsoft.com/office/drawing/2014/main" val="2406520411"/>
                    </a:ext>
                  </a:extLst>
                </a:gridCol>
                <a:gridCol w="1555423">
                  <a:extLst>
                    <a:ext uri="{9D8B030D-6E8A-4147-A177-3AD203B41FA5}">
                      <a16:colId xmlns:a16="http://schemas.microsoft.com/office/drawing/2014/main" val="79476775"/>
                    </a:ext>
                  </a:extLst>
                </a:gridCol>
                <a:gridCol w="2155277">
                  <a:extLst>
                    <a:ext uri="{9D8B030D-6E8A-4147-A177-3AD203B41FA5}">
                      <a16:colId xmlns:a16="http://schemas.microsoft.com/office/drawing/2014/main" val="3208596750"/>
                    </a:ext>
                  </a:extLst>
                </a:gridCol>
              </a:tblGrid>
              <a:tr h="3304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Priority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Goal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Area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08095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/>
                        <a:t>Essential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Policies aligned with NIS2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Alignment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highlight>
                            <a:srgbClr val="FF0000"/>
                          </a:highlight>
                        </a:rPr>
                        <a:t>Delayed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98333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Advocate against transposition of NIS CG Recommendations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Advocacy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97476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ie</a:t>
                      </a:r>
                      <a:r>
                        <a:rPr lang="en-US" sz="1800" dirty="0"/>
                        <a:t> Registrars are aware of new requirements with adequate time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Awareness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7753808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/>
                        <a:t>Important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/>
                        <a:t>Verification is </a:t>
                      </a:r>
                      <a:r>
                        <a:rPr lang="en-US" sz="1800" b="0" dirty="0" err="1"/>
                        <a:t>harmonised</a:t>
                      </a:r>
                      <a:r>
                        <a:rPr lang="en-US" sz="1800" b="0" dirty="0"/>
                        <a:t> with other ccTLDs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Alignment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23603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National Competent Authority (ComReg) sits on PAC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Advocacy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>
                          <a:highlight>
                            <a:srgbClr val="FF0000"/>
                          </a:highlight>
                        </a:rPr>
                        <a:t>Blocked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05734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8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err="1"/>
                        <a:t>ie</a:t>
                      </a:r>
                      <a:r>
                        <a:rPr lang="en-US" sz="1800" dirty="0"/>
                        <a:t> Registrars Accreditation Framework Launched</a:t>
                      </a:r>
                      <a:endParaRPr lang="en-US" sz="1800" b="0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Awareness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>
                          <a:highlight>
                            <a:srgbClr val="00FF00"/>
                          </a:highlight>
                        </a:rPr>
                        <a:t>Launched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385712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Desirable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Publish Guidance for .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ie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Registrars on navigating GDPR &amp; NIS2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Alignment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56507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Provide input to government on NIS2 compliance regime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dirty="0"/>
                        <a:t>Advocacy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7314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.</a:t>
                      </a:r>
                      <a:r>
                        <a:rPr lang="en-US" sz="1800" dirty="0" err="1"/>
                        <a:t>ie</a:t>
                      </a:r>
                      <a:r>
                        <a:rPr lang="en-US" sz="1800" dirty="0"/>
                        <a:t> remains aware of other jurisdictional processes</a:t>
                      </a:r>
                      <a:endParaRPr lang="en-US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Awareness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0" i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Ongoing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2131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0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BE551-D476-0EA8-8ED7-188D0872D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2556A025-3DB2-7206-A170-C700083B0D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046C52C-31EB-6CD1-E511-6158E6478A1E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Key Updates – NIS2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96E150-597E-DB62-7A8A-C70DA0D04242}"/>
              </a:ext>
            </a:extLst>
          </p:cNvPr>
          <p:cNvSpPr txBox="1"/>
          <p:nvPr/>
        </p:nvSpPr>
        <p:spPr>
          <a:xfrm>
            <a:off x="696285" y="1646657"/>
            <a:ext cx="10299268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Oct 17 2024 deadline missed, mounting pressure from EU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 err="1">
                <a:latin typeface="Arial"/>
                <a:cs typeface="Arial"/>
              </a:rPr>
              <a:t>ComReg</a:t>
            </a:r>
            <a:r>
              <a:rPr lang="en-GB" sz="2400" dirty="0">
                <a:latin typeface="Arial"/>
                <a:cs typeface="Arial"/>
              </a:rPr>
              <a:t> not engaging with us until transposition</a:t>
            </a:r>
          </a:p>
          <a:p>
            <a:pPr marL="342900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Latest update from officials: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“Well positioned” to have bill transposed by end of 2025.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Delays at Committee and Oireachtas outside of Department’s control</a:t>
            </a:r>
          </a:p>
          <a:p>
            <a:pPr marL="800100" lvl="1" indent="-3429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Member States “positively disposed” to including the NIS CG Recommendations for verification into law (petition in Denmark currently).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GB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749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2E1AA616-3CC9-2179-40FD-F226A76FB53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F70CADF-4141-242E-DB48-232978B02826}"/>
              </a:ext>
            </a:extLst>
          </p:cNvPr>
          <p:cNvSpPr txBox="1"/>
          <p:nvPr/>
        </p:nvSpPr>
        <p:spPr>
          <a:xfrm>
            <a:off x="696286" y="197736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Agenda</a:t>
            </a:r>
            <a:endParaRPr lang="en-IE" sz="36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0740AB-EDE8-13DB-9648-04A406017EBD}"/>
              </a:ext>
            </a:extLst>
          </p:cNvPr>
          <p:cNvSpPr txBox="1"/>
          <p:nvPr/>
        </p:nvSpPr>
        <p:spPr>
          <a:xfrm>
            <a:off x="696286" y="922028"/>
            <a:ext cx="10448530" cy="535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dirty="0">
                <a:latin typeface="Arial"/>
                <a:cs typeface="Arial"/>
              </a:rPr>
              <a:t>Introduction &amp; Membership Matters</a:t>
            </a:r>
          </a:p>
          <a:p>
            <a:pPr marL="285750" indent="-285750">
              <a:lnSpc>
                <a:spcPct val="200000"/>
              </a:lnSpc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Matters Arising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Legislative &amp; Regulatory Updates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Proposed Policy Amendments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Discussion on Domain Drop Catching</a:t>
            </a:r>
          </a:p>
          <a:p>
            <a:pPr marL="285750" indent="-285750">
              <a:buAutoNum type="arabicPeriod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Disputes and Abuse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WIPO and ADRP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NetCraft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Service Update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Regulator Requests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NIS2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Status Updates on NIS2 Goals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Key Updates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Tour de Table</a:t>
            </a:r>
          </a:p>
          <a:p>
            <a:pPr lvl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AutoNum type="arabicPeriod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65179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Tour de Table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52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1238547" y="3044279"/>
            <a:ext cx="386489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AOB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9E9B6B-C444-2A12-CD25-001B14866B8B}"/>
              </a:ext>
            </a:extLst>
          </p:cNvPr>
          <p:cNvSpPr txBox="1"/>
          <p:nvPr/>
        </p:nvSpPr>
        <p:spPr>
          <a:xfrm>
            <a:off x="6114460" y="2982723"/>
            <a:ext cx="5765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NEXT PAC MEETINGS: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21 AUG 2025.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04 DEC 2025</a:t>
            </a:r>
          </a:p>
        </p:txBody>
      </p:sp>
    </p:spTree>
    <p:extLst>
      <p:ext uri="{BB962C8B-B14F-4D97-AF65-F5344CB8AC3E}">
        <p14:creationId xmlns:p14="http://schemas.microsoft.com/office/powerpoint/2010/main" val="2445710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qr code on a blue background&#10;&#10;Description automatically generated">
            <a:extLst>
              <a:ext uri="{FF2B5EF4-FFF2-40B4-BE49-F238E27FC236}">
                <a16:creationId xmlns:a16="http://schemas.microsoft.com/office/drawing/2014/main" id="{8F7C86C8-EB9C-45C6-8CDC-59C49C69CB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48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Membership Matters</a:t>
            </a:r>
            <a:endParaRPr lang="en-IE" sz="36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864066" y="1459684"/>
            <a:ext cx="9355122" cy="30746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Please keep </a:t>
            </a:r>
            <a:r>
              <a:rPr lang="en-GB" sz="2000" b="1" dirty="0">
                <a:latin typeface="Arial"/>
                <a:cs typeface="Arial"/>
              </a:rPr>
              <a:t>microphones muted </a:t>
            </a:r>
            <a:r>
              <a:rPr lang="en-GB" sz="2000" dirty="0">
                <a:latin typeface="Arial"/>
                <a:cs typeface="Arial"/>
              </a:rPr>
              <a:t>throughout the call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Please </a:t>
            </a:r>
            <a:r>
              <a:rPr lang="en-GB" sz="2000" b="1" dirty="0">
                <a:latin typeface="Arial"/>
                <a:cs typeface="Arial"/>
              </a:rPr>
              <a:t>"raise a hand" </a:t>
            </a:r>
            <a:r>
              <a:rPr lang="en-GB" sz="2000" dirty="0">
                <a:latin typeface="Arial"/>
                <a:cs typeface="Arial"/>
              </a:rPr>
              <a:t>to ask a question or </a:t>
            </a:r>
            <a:r>
              <a:rPr lang="en-GB" sz="2000" b="1" dirty="0">
                <a:latin typeface="Arial"/>
                <a:cs typeface="Arial"/>
              </a:rPr>
              <a:t>add comments</a:t>
            </a:r>
            <a:r>
              <a:rPr lang="en-GB" sz="2000" dirty="0">
                <a:latin typeface="Arial"/>
                <a:cs typeface="Arial"/>
              </a:rPr>
              <a:t> in the chat box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Before speaking, please </a:t>
            </a:r>
            <a:r>
              <a:rPr lang="en-GB" sz="2000" b="1" dirty="0">
                <a:latin typeface="Arial"/>
                <a:cs typeface="Arial"/>
              </a:rPr>
              <a:t>state your name</a:t>
            </a:r>
            <a:r>
              <a:rPr lang="en-GB" sz="2000" dirty="0">
                <a:latin typeface="Arial"/>
                <a:cs typeface="Arial"/>
              </a:rPr>
              <a:t> for the record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Meeting will be </a:t>
            </a:r>
            <a:r>
              <a:rPr lang="en-GB" sz="2000" b="1" dirty="0">
                <a:latin typeface="Arial"/>
                <a:cs typeface="Arial"/>
              </a:rPr>
              <a:t>recorded</a:t>
            </a:r>
            <a:r>
              <a:rPr lang="en-GB" sz="2000" dirty="0">
                <a:latin typeface="Arial"/>
                <a:cs typeface="Arial"/>
              </a:rPr>
              <a:t> to assist with minute drafting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Recording will</a:t>
            </a:r>
            <a:r>
              <a:rPr lang="en-GB" sz="2000" b="1" dirty="0">
                <a:latin typeface="Arial"/>
                <a:cs typeface="Arial"/>
              </a:rPr>
              <a:t> be deleted </a:t>
            </a:r>
            <a:r>
              <a:rPr lang="en-GB" sz="2000" dirty="0">
                <a:latin typeface="Arial"/>
                <a:cs typeface="Arial"/>
              </a:rPr>
              <a:t>once the Minutes are approved by the PAC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787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16D86E-F759-228D-9E29-3CFD3E854007}"/>
              </a:ext>
            </a:extLst>
          </p:cNvPr>
          <p:cNvSpPr txBox="1"/>
          <p:nvPr/>
        </p:nvSpPr>
        <p:spPr>
          <a:xfrm>
            <a:off x="696286" y="276837"/>
            <a:ext cx="951311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Minutes of PAC #43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B96C76-9E3E-867F-EC6D-BFE8245F1D18}"/>
              </a:ext>
            </a:extLst>
          </p:cNvPr>
          <p:cNvSpPr txBox="1"/>
          <p:nvPr/>
        </p:nvSpPr>
        <p:spPr>
          <a:xfrm>
            <a:off x="864066" y="1459684"/>
            <a:ext cx="10474009" cy="24590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Meeting minutes are circulated to the membership after each meeting.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Comments &amp; feedback are accepted over a two-week period.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If edits are requested, and consensus exists, these are reflected in the Minutes.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latin typeface="Arial"/>
                <a:cs typeface="Arial"/>
              </a:rPr>
              <a:t>Minutes and slides are published on weare.ie after the comment period has ended.</a:t>
            </a:r>
          </a:p>
        </p:txBody>
      </p:sp>
    </p:spTree>
    <p:extLst>
      <p:ext uri="{BB962C8B-B14F-4D97-AF65-F5344CB8AC3E}">
        <p14:creationId xmlns:p14="http://schemas.microsoft.com/office/powerpoint/2010/main" val="117046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white rectangle&#10;&#10;Description automatically generated">
            <a:extLst>
              <a:ext uri="{FF2B5EF4-FFF2-40B4-BE49-F238E27FC236}">
                <a16:creationId xmlns:a16="http://schemas.microsoft.com/office/drawing/2014/main" id="{9CF64B12-6284-167F-5F09-B6A9D4C8186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A2D516-A9DE-4876-0461-47D86B7CD525}"/>
              </a:ext>
            </a:extLst>
          </p:cNvPr>
          <p:cNvSpPr txBox="1"/>
          <p:nvPr/>
        </p:nvSpPr>
        <p:spPr>
          <a:xfrm>
            <a:off x="1185281" y="2287557"/>
            <a:ext cx="3864892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Matters Arising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8C3FED-4428-D56F-DA6E-F8217BAD9CD7}"/>
              </a:ext>
            </a:extLst>
          </p:cNvPr>
          <p:cNvSpPr txBox="1"/>
          <p:nvPr/>
        </p:nvSpPr>
        <p:spPr>
          <a:xfrm>
            <a:off x="6235454" y="2518389"/>
            <a:ext cx="554512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Legislative &amp; Regulatory Updates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Possible Policy Amendments</a:t>
            </a:r>
          </a:p>
        </p:txBody>
      </p:sp>
    </p:spTree>
    <p:extLst>
      <p:ext uri="{BB962C8B-B14F-4D97-AF65-F5344CB8AC3E}">
        <p14:creationId xmlns:p14="http://schemas.microsoft.com/office/powerpoint/2010/main" val="143064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F7121-F726-58E8-ED88-46BAAB841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40952FA1-8F47-0EF4-9B1E-49110D4A6C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D2A9AB-9D88-FA55-5FDD-84BF11CE7166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2.1 Legislative &amp; Regulatory Update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82D244-FA3B-0CFD-FDE9-DFF0AD9AF997}"/>
              </a:ext>
            </a:extLst>
          </p:cNvPr>
          <p:cNvSpPr txBox="1"/>
          <p:nvPr/>
        </p:nvSpPr>
        <p:spPr>
          <a:xfrm>
            <a:off x="696285" y="1089817"/>
            <a:ext cx="10299268" cy="56630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b="1" u="sng" dirty="0">
                <a:latin typeface="Arial"/>
                <a:cs typeface="Arial"/>
              </a:rPr>
              <a:t>Ireland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i="1" dirty="0">
                <a:latin typeface="Arial"/>
                <a:cs typeface="Arial"/>
              </a:rPr>
              <a:t>European Accessibility Act </a:t>
            </a:r>
            <a:r>
              <a:rPr lang="en-GB" sz="2000" dirty="0">
                <a:latin typeface="Arial"/>
                <a:cs typeface="Arial"/>
              </a:rPr>
              <a:t>comes into force </a:t>
            </a:r>
            <a:r>
              <a:rPr lang="en-GB" sz="2000" b="1" dirty="0">
                <a:latin typeface="Arial"/>
                <a:cs typeface="Arial"/>
              </a:rPr>
              <a:t>28 June 2025</a:t>
            </a:r>
            <a:r>
              <a:rPr lang="en-GB" sz="2000" dirty="0">
                <a:latin typeface="Arial"/>
                <a:cs typeface="Arial"/>
              </a:rPr>
              <a:t>.</a:t>
            </a:r>
            <a:endParaRPr lang="en-GB" sz="2000" i="1" dirty="0">
              <a:latin typeface="Arial"/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2025 Spring Legislative Programme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/>
                <a:cs typeface="Arial"/>
              </a:rPr>
              <a:t>Priority for Publication: </a:t>
            </a:r>
            <a:r>
              <a:rPr lang="en-GB" sz="2000" i="1" dirty="0">
                <a:latin typeface="Arial"/>
                <a:cs typeface="Arial"/>
              </a:rPr>
              <a:t>National Cyber Security Bill</a:t>
            </a:r>
            <a:r>
              <a:rPr lang="en-GB" sz="2000" dirty="0">
                <a:latin typeface="Arial"/>
                <a:cs typeface="Arial"/>
              </a:rPr>
              <a:t>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/>
                <a:cs typeface="Arial"/>
              </a:rPr>
              <a:t>Priority for Drafting: </a:t>
            </a:r>
            <a:r>
              <a:rPr lang="en-US" sz="2000" i="1" dirty="0">
                <a:latin typeface="Arial"/>
                <a:cs typeface="Arial"/>
              </a:rPr>
              <a:t>Criminal Justice (Protection, Preservation of and Access to Data on Information Systems) Bill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latin typeface="Arial"/>
                <a:cs typeface="Arial"/>
              </a:rPr>
              <a:t>Committee Stage (Dáil Éireann): </a:t>
            </a:r>
            <a:r>
              <a:rPr lang="en-GB" sz="2000" i="1" dirty="0">
                <a:latin typeface="Arial"/>
                <a:cs typeface="Arial"/>
              </a:rPr>
              <a:t>Defamation (Amendment) Bill 2024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Departmental Transfers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 .</a:t>
            </a:r>
            <a:r>
              <a:rPr lang="en-GB" sz="2000" dirty="0" err="1">
                <a:latin typeface="Arial"/>
                <a:cs typeface="Arial"/>
              </a:rPr>
              <a:t>ie</a:t>
            </a:r>
            <a:r>
              <a:rPr lang="en-GB" sz="2000" dirty="0">
                <a:latin typeface="Arial"/>
                <a:cs typeface="Arial"/>
              </a:rPr>
              <a:t> ccTLD Public Consultation closed</a:t>
            </a:r>
          </a:p>
          <a:p>
            <a:pPr>
              <a:spcAft>
                <a:spcPts val="1200"/>
              </a:spcAft>
            </a:pPr>
            <a:r>
              <a:rPr lang="en-GB" sz="2400" b="1" u="sng" dirty="0">
                <a:latin typeface="Arial"/>
                <a:cs typeface="Arial"/>
              </a:rPr>
              <a:t>EU</a:t>
            </a:r>
            <a:endParaRPr lang="en-GB" sz="2400" dirty="0">
              <a:latin typeface="Arial"/>
              <a:cs typeface="Arial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CIGI and Domain Name Alert System Report forthcoming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Arial"/>
                <a:cs typeface="Arial"/>
              </a:rPr>
              <a:t>Insolvency Directive Proposal</a:t>
            </a:r>
          </a:p>
        </p:txBody>
      </p:sp>
    </p:spTree>
    <p:extLst>
      <p:ext uri="{BB962C8B-B14F-4D97-AF65-F5344CB8AC3E}">
        <p14:creationId xmlns:p14="http://schemas.microsoft.com/office/powerpoint/2010/main" val="360914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54B94-7FF4-6574-45BA-CEDEB0CEF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E5CA8ECB-DC5B-F09E-27A5-81CBA30E17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D5F2461-1A89-DB4B-D8B6-6F34A0EDF5A6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2.2 Policy Development Process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176DB5-DC91-C837-5181-6FBF04C05C5E}"/>
              </a:ext>
            </a:extLst>
          </p:cNvPr>
          <p:cNvGrpSpPr/>
          <p:nvPr/>
        </p:nvGrpSpPr>
        <p:grpSpPr>
          <a:xfrm>
            <a:off x="-372646" y="1281087"/>
            <a:ext cx="11979350" cy="3711326"/>
            <a:chOff x="-176703" y="1219965"/>
            <a:chExt cx="11979350" cy="3711326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97DDF382-37C9-F45B-78AE-4F326365547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161293045"/>
                </p:ext>
              </p:extLst>
            </p:nvPr>
          </p:nvGraphicFramePr>
          <p:xfrm>
            <a:off x="-176703" y="1219965"/>
            <a:ext cx="11979350" cy="37113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CCAC8CE-CD59-F3D4-5483-1860F6634FE5}"/>
                </a:ext>
              </a:extLst>
            </p:cNvPr>
            <p:cNvSpPr txBox="1"/>
            <p:nvPr/>
          </p:nvSpPr>
          <p:spPr>
            <a:xfrm>
              <a:off x="718458" y="2708731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Preliminary views sought by PAC</a:t>
              </a:r>
              <a:endParaRPr lang="en-IE" sz="2000" dirty="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F1162B3-5B08-F9AF-9D40-256C0290963C}"/>
                </a:ext>
              </a:extLst>
            </p:cNvPr>
            <p:cNvSpPr txBox="1"/>
            <p:nvPr/>
          </p:nvSpPr>
          <p:spPr>
            <a:xfrm>
              <a:off x="2994204" y="2708730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Secretariat prepares scoping paper</a:t>
              </a:r>
              <a:endParaRPr lang="en-IE" sz="2000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7F3AB14-1540-A04F-C73B-DCF824A9C4A7}"/>
                </a:ext>
              </a:extLst>
            </p:cNvPr>
            <p:cNvSpPr txBox="1"/>
            <p:nvPr/>
          </p:nvSpPr>
          <p:spPr>
            <a:xfrm>
              <a:off x="5122679" y="2708729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May include surveys &amp; working group</a:t>
              </a:r>
              <a:endParaRPr lang="en-IE" sz="2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4BCDA9-BE24-7BD4-F736-555C980FFC09}"/>
                </a:ext>
              </a:extLst>
            </p:cNvPr>
            <p:cNvSpPr txBox="1"/>
            <p:nvPr/>
          </p:nvSpPr>
          <p:spPr>
            <a:xfrm>
              <a:off x="7398425" y="2708729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Policy changes drafted in redline</a:t>
              </a:r>
              <a:endParaRPr lang="en-IE" sz="2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D781D7F-AAA3-23D1-2885-DF9B52CD1F13}"/>
                </a:ext>
              </a:extLst>
            </p:cNvPr>
            <p:cNvSpPr txBox="1"/>
            <p:nvPr/>
          </p:nvSpPr>
          <p:spPr>
            <a:xfrm>
              <a:off x="9526900" y="2708729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Consensus sought from PAC</a:t>
              </a:r>
              <a:endParaRPr lang="en-IE" sz="20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8DD8240-7B8C-4712-C584-EC383EE9956B}"/>
              </a:ext>
            </a:extLst>
          </p:cNvPr>
          <p:cNvGrpSpPr/>
          <p:nvPr/>
        </p:nvGrpSpPr>
        <p:grpSpPr>
          <a:xfrm>
            <a:off x="106325" y="4741454"/>
            <a:ext cx="11979350" cy="2295505"/>
            <a:chOff x="106325" y="4911331"/>
            <a:chExt cx="11979350" cy="2295505"/>
          </a:xfrm>
        </p:grpSpPr>
        <p:graphicFrame>
          <p:nvGraphicFramePr>
            <p:cNvPr id="6" name="Diagram 5">
              <a:extLst>
                <a:ext uri="{FF2B5EF4-FFF2-40B4-BE49-F238E27FC236}">
                  <a16:creationId xmlns:a16="http://schemas.microsoft.com/office/drawing/2014/main" id="{65642ACC-7EAB-C1B6-E820-BA5663757C5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38952297"/>
                </p:ext>
              </p:extLst>
            </p:nvPr>
          </p:nvGraphicFramePr>
          <p:xfrm>
            <a:off x="106325" y="4911331"/>
            <a:ext cx="11979350" cy="229550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5D17EC3-E0D7-9A62-A8E0-D8D3A9B95CEA}"/>
                </a:ext>
              </a:extLst>
            </p:cNvPr>
            <p:cNvSpPr txBox="1"/>
            <p:nvPr/>
          </p:nvSpPr>
          <p:spPr>
            <a:xfrm>
              <a:off x="177208" y="4951250"/>
              <a:ext cx="79744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De Minimis</a:t>
              </a:r>
              <a:r>
                <a:rPr lang="en-US" b="1" dirty="0"/>
                <a:t> Proposals (</a:t>
              </a:r>
              <a:r>
                <a:rPr lang="en-US" b="1" dirty="0" err="1"/>
                <a:t>e.g</a:t>
              </a:r>
              <a:r>
                <a:rPr lang="en-US" b="1" dirty="0"/>
                <a:t>, typos, updating, names, non-substantive changes) </a:t>
              </a:r>
              <a:endParaRPr lang="en-IE" b="1" i="1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10AFCC-1E0C-8EF3-0B05-FBDD3A2E88FF}"/>
                </a:ext>
              </a:extLst>
            </p:cNvPr>
            <p:cNvSpPr txBox="1"/>
            <p:nvPr/>
          </p:nvSpPr>
          <p:spPr>
            <a:xfrm>
              <a:off x="849086" y="5657995"/>
              <a:ext cx="177437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Minor amendments proposed</a:t>
              </a:r>
              <a:endParaRPr lang="en-IE" sz="20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73622D0-4E4E-CEF0-FAE5-85E128C24E1F}"/>
                </a:ext>
              </a:extLst>
            </p:cNvPr>
            <p:cNvSpPr txBox="1"/>
            <p:nvPr/>
          </p:nvSpPr>
          <p:spPr>
            <a:xfrm>
              <a:off x="3668487" y="5657995"/>
              <a:ext cx="194854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PAC reviews changes asynchronously</a:t>
              </a:r>
              <a:endParaRPr lang="en-IE" sz="20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30A8009-3C1A-3BE4-44F2-ABEA0AE54EA1}"/>
                </a:ext>
              </a:extLst>
            </p:cNvPr>
            <p:cNvSpPr txBox="1"/>
            <p:nvPr/>
          </p:nvSpPr>
          <p:spPr>
            <a:xfrm>
              <a:off x="6574973" y="5657995"/>
              <a:ext cx="194854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Secretariat makes changes as needed</a:t>
              </a:r>
              <a:endParaRPr lang="en-IE" sz="2000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748B1CD-6278-3D5A-95AF-ED5F3D320F59}"/>
                </a:ext>
              </a:extLst>
            </p:cNvPr>
            <p:cNvSpPr txBox="1"/>
            <p:nvPr/>
          </p:nvSpPr>
          <p:spPr>
            <a:xfrm>
              <a:off x="9481459" y="5707838"/>
              <a:ext cx="194854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</a:rPr>
                <a:t>Consensus sought from PAC via email</a:t>
              </a:r>
              <a:endParaRPr lang="en-IE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1F41B63-24D3-FE78-6573-16761AB437AE}"/>
              </a:ext>
            </a:extLst>
          </p:cNvPr>
          <p:cNvSpPr txBox="1"/>
          <p:nvPr/>
        </p:nvSpPr>
        <p:spPr>
          <a:xfrm>
            <a:off x="79111" y="1669154"/>
            <a:ext cx="797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Substantive Policy Proposals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87360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A7A4B-62A0-D66B-DF11-092DD8B6B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058E10D9-44C5-0563-A6E9-1DECD60292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8372E3F-012C-BBFD-B0DB-33919A7CE65A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2.2 Potential Policy Amendments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F6CF73-0D3A-C599-52D8-489C52A69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161093"/>
              </p:ext>
            </p:extLst>
          </p:nvPr>
        </p:nvGraphicFramePr>
        <p:xfrm>
          <a:off x="488896" y="1341120"/>
          <a:ext cx="10860976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244">
                  <a:extLst>
                    <a:ext uri="{9D8B030D-6E8A-4147-A177-3AD203B41FA5}">
                      <a16:colId xmlns:a16="http://schemas.microsoft.com/office/drawing/2014/main" val="3413632878"/>
                    </a:ext>
                  </a:extLst>
                </a:gridCol>
                <a:gridCol w="2194244">
                  <a:extLst>
                    <a:ext uri="{9D8B030D-6E8A-4147-A177-3AD203B41FA5}">
                      <a16:colId xmlns:a16="http://schemas.microsoft.com/office/drawing/2014/main" val="1838428724"/>
                    </a:ext>
                  </a:extLst>
                </a:gridCol>
                <a:gridCol w="2978299">
                  <a:extLst>
                    <a:ext uri="{9D8B030D-6E8A-4147-A177-3AD203B41FA5}">
                      <a16:colId xmlns:a16="http://schemas.microsoft.com/office/drawing/2014/main" val="433788868"/>
                    </a:ext>
                  </a:extLst>
                </a:gridCol>
                <a:gridCol w="3494189">
                  <a:extLst>
                    <a:ext uri="{9D8B030D-6E8A-4147-A177-3AD203B41FA5}">
                      <a16:colId xmlns:a16="http://schemas.microsoft.com/office/drawing/2014/main" val="2690757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Type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PDP Stage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Policy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Possible Proposal</a:t>
                      </a:r>
                      <a:endParaRPr lang="en-I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5085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Substantive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Introduction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Registration &amp; Naming Policy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Expand Connection to Ireland eligibility.</a:t>
                      </a:r>
                      <a:endParaRPr lang="en-I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32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Substantive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Introduction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Charity Policy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Amend eligibility.</a:t>
                      </a:r>
                      <a:endParaRPr lang="en-I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23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De Minimis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Introduction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WHOIS Services Policy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Change wording from “WHOIS Policy” to “WHOIS/RDAP Policy”</a:t>
                      </a:r>
                      <a:endParaRPr lang="en-I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579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De Minimis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Introduction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PAC Terms of Reference</a:t>
                      </a:r>
                      <a:endParaRPr lang="en-I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000" dirty="0"/>
                        <a:t>Amend eligible </a:t>
                      </a:r>
                      <a:r>
                        <a:rPr lang="en-US" sz="2000" dirty="0" err="1"/>
                        <a:t>organisations</a:t>
                      </a:r>
                      <a:r>
                        <a:rPr lang="en-US" sz="2000" dirty="0"/>
                        <a:t> list to replace DECC with Department of Culture, Communications &amp; Sport.</a:t>
                      </a:r>
                      <a:endParaRPr lang="en-IE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9321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33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0C265-E936-72F7-14B3-A153D0A72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rectangle with a black border&#10;&#10;Description automatically generated">
            <a:extLst>
              <a:ext uri="{FF2B5EF4-FFF2-40B4-BE49-F238E27FC236}">
                <a16:creationId xmlns:a16="http://schemas.microsoft.com/office/drawing/2014/main" id="{30B3BCEB-5B5E-5B46-5CBF-AB85BBEC0C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10FD48-F099-DE2C-1D1A-31F0DDD434E8}"/>
              </a:ext>
            </a:extLst>
          </p:cNvPr>
          <p:cNvSpPr txBox="1"/>
          <p:nvPr/>
        </p:nvSpPr>
        <p:spPr>
          <a:xfrm>
            <a:off x="696285" y="276837"/>
            <a:ext cx="100812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2.2 Current Connection to Ireland Policy</a:t>
            </a:r>
            <a:endParaRPr lang="en-IE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F098509-A357-504C-1BF1-B6705DB89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33816"/>
              </p:ext>
            </p:extLst>
          </p:nvPr>
        </p:nvGraphicFramePr>
        <p:xfrm>
          <a:off x="957541" y="1449009"/>
          <a:ext cx="10081206" cy="3787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603">
                  <a:extLst>
                    <a:ext uri="{9D8B030D-6E8A-4147-A177-3AD203B41FA5}">
                      <a16:colId xmlns:a16="http://schemas.microsoft.com/office/drawing/2014/main" val="3886673955"/>
                    </a:ext>
                  </a:extLst>
                </a:gridCol>
                <a:gridCol w="5040603">
                  <a:extLst>
                    <a:ext uri="{9D8B030D-6E8A-4147-A177-3AD203B41FA5}">
                      <a16:colId xmlns:a16="http://schemas.microsoft.com/office/drawing/2014/main" val="1843100906"/>
                    </a:ext>
                  </a:extLst>
                </a:gridCol>
              </a:tblGrid>
              <a:tr h="82411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Included</a:t>
                      </a:r>
                      <a:endParaRPr lang="en-IE" sz="3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Excluded</a:t>
                      </a:r>
                      <a:endParaRPr lang="en-IE" sz="3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301129"/>
                  </a:ext>
                </a:extLst>
              </a:tr>
              <a:tr h="2962901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“Citizens or residents of the island of Ireland”</a:t>
                      </a:r>
                    </a:p>
                    <a:p>
                      <a:pPr marL="342900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Organisations</a:t>
                      </a:r>
                      <a:r>
                        <a:rPr lang="en-US" sz="2000" dirty="0"/>
                        <a:t> registered or operating in the island of Ireland.</a:t>
                      </a:r>
                    </a:p>
                    <a:p>
                      <a:pPr marL="342900" indent="-34290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/>
                        <a:t>Organisations</a:t>
                      </a:r>
                      <a:r>
                        <a:rPr lang="en-US" sz="2000" dirty="0"/>
                        <a:t> providing “goods or services to consumers or businesses on the island of Ireland.”</a:t>
                      </a:r>
                      <a:endParaRPr lang="en-IE" sz="2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“Individuals who are not resident in the island of Ireland </a:t>
                      </a:r>
                      <a:r>
                        <a:rPr lang="en-US" sz="2000" b="1" dirty="0"/>
                        <a:t>and </a:t>
                      </a:r>
                      <a:r>
                        <a:rPr lang="en-US" sz="2000" b="0" dirty="0"/>
                        <a:t>do not hold citizenship in the island of Ireland”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 err="1"/>
                        <a:t>Organisations</a:t>
                      </a:r>
                      <a:r>
                        <a:rPr lang="en-US" sz="2000" b="0" dirty="0"/>
                        <a:t> which are not based/registered in island of Ireland </a:t>
                      </a:r>
                      <a:r>
                        <a:rPr lang="en-US" sz="2000" b="1" dirty="0"/>
                        <a:t>and </a:t>
                      </a:r>
                      <a:r>
                        <a:rPr lang="en-US" sz="2000" b="0" dirty="0"/>
                        <a:t>do not provide goods or services to island of Ireland.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dirty="0"/>
                        <a:t>Individuals under 18 years of age.*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80459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52DAE3D-1372-9DFE-A2AF-6495094E37C7}"/>
              </a:ext>
            </a:extLst>
          </p:cNvPr>
          <p:cNvSpPr txBox="1"/>
          <p:nvPr/>
        </p:nvSpPr>
        <p:spPr>
          <a:xfrm>
            <a:off x="5998143" y="5210182"/>
            <a:ext cx="5040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i="1" dirty="0"/>
              <a:t>Listed registrant must be a parent or guardian if intended domain user is under 18.</a:t>
            </a:r>
            <a:endParaRPr lang="en-IE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D16EF0-F033-B3B1-F1BA-895666F682D7}"/>
              </a:ext>
            </a:extLst>
          </p:cNvPr>
          <p:cNvSpPr txBox="1"/>
          <p:nvPr/>
        </p:nvSpPr>
        <p:spPr>
          <a:xfrm>
            <a:off x="1055397" y="5996388"/>
            <a:ext cx="1008120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Discussion: </a:t>
            </a:r>
            <a:r>
              <a:rPr lang="en-US" sz="3200" dirty="0"/>
              <a:t>Can/should the CTI eligibility be expanded?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95265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64DCFB-81B8-49B6-88B4-3F866A756282}" vid="{5FB6A8B8-0BF3-433B-AFDB-A35C9CD6D0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12c979-6de5-4ea8-a8d3-a9067d5fef39">
      <Terms xmlns="http://schemas.microsoft.com/office/infopath/2007/PartnerControls"/>
    </lcf76f155ced4ddcb4097134ff3c332f>
    <TaxCatchAll xmlns="9259bed7-ec57-48d2-a2a2-d927356b6e1c" xsi:nil="true"/>
    <SharedWithUsers xmlns="9259bed7-ec57-48d2-a2a2-d927356b6e1c">
      <UserInfo>
        <DisplayName>Declan McDermott</DisplayName>
        <AccountId>16</AccountId>
        <AccountType/>
      </UserInfo>
      <UserInfo>
        <DisplayName>David Curtin</DisplayName>
        <AccountId>14</AccountId>
        <AccountType/>
      </UserInfo>
    </SharedWithUsers>
    <MediaLengthInSeconds xmlns="fc12c979-6de5-4ea8-a8d3-a9067d5fef3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2CA275BCC6894DB4066C11F3E50749" ma:contentTypeVersion="14" ma:contentTypeDescription="Create a new document." ma:contentTypeScope="" ma:versionID="9fd8eff47d992fb20de3e935d6a16bf3">
  <xsd:schema xmlns:xsd="http://www.w3.org/2001/XMLSchema" xmlns:xs="http://www.w3.org/2001/XMLSchema" xmlns:p="http://schemas.microsoft.com/office/2006/metadata/properties" xmlns:ns2="fc12c979-6de5-4ea8-a8d3-a9067d5fef39" xmlns:ns3="9259bed7-ec57-48d2-a2a2-d927356b6e1c" targetNamespace="http://schemas.microsoft.com/office/2006/metadata/properties" ma:root="true" ma:fieldsID="7b37d2e43c2ab8391fde1272d1d8cfc0" ns2:_="" ns3:_="">
    <xsd:import namespace="fc12c979-6de5-4ea8-a8d3-a9067d5fef39"/>
    <xsd:import namespace="9259bed7-ec57-48d2-a2a2-d927356b6e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2c979-6de5-4ea8-a8d3-a9067d5fe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16ffd44-8b01-4962-a935-d7117dff3d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9bed7-ec57-48d2-a2a2-d927356b6e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eb4427d-915b-47e4-be5f-8209bd61dfb8}" ma:internalName="TaxCatchAll" ma:showField="CatchAllData" ma:web="9259bed7-ec57-48d2-a2a2-d927356b6e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F56F5D-B9C8-4EC9-919F-AFFF9FF108A3}">
  <ds:schemaRefs>
    <ds:schemaRef ds:uri="http://www.w3.org/XML/1998/namespace"/>
    <ds:schemaRef ds:uri="fc12c979-6de5-4ea8-a8d3-a9067d5fef39"/>
    <ds:schemaRef ds:uri="http://schemas.microsoft.com/office/2006/documentManagement/types"/>
    <ds:schemaRef ds:uri="http://purl.org/dc/dcmitype/"/>
    <ds:schemaRef ds:uri="http://purl.org/dc/elements/1.1/"/>
    <ds:schemaRef ds:uri="9259bed7-ec57-48d2-a2a2-d927356b6e1c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3F4CC57-A16C-4B42-BC4A-D9FCB2E94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C3BF61-ED72-4F21-9315-B4DC561857F6}">
  <ds:schemaRefs>
    <ds:schemaRef ds:uri="9259bed7-ec57-48d2-a2a2-d927356b6e1c"/>
    <ds:schemaRef ds:uri="fc12c979-6de5-4ea8-a8d3-a9067d5fef3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PAC 39 Slidedeck_v1 (2024-04-09)</Template>
  <TotalTime>6425</TotalTime>
  <Words>940</Words>
  <Application>Microsoft Office PowerPoint</Application>
  <PresentationFormat>Widescreen</PresentationFormat>
  <Paragraphs>197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McDermott</dc:creator>
  <cp:lastModifiedBy>Declan McDermott</cp:lastModifiedBy>
  <cp:revision>118</cp:revision>
  <cp:lastPrinted>2024-11-26T14:55:54Z</cp:lastPrinted>
  <dcterms:created xsi:type="dcterms:W3CDTF">2024-04-09T09:02:46Z</dcterms:created>
  <dcterms:modified xsi:type="dcterms:W3CDTF">2025-06-05T09:00:32Z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0x010100BE2CA275BCC6894DB4066C11F3E50749</vt:lpwstr>
  </property>
  <property fmtid="{D5CDD505-2E9C-101B-9397-08002B2CF9AE}" pid="3" name="MSIP_Label_47a5fdb8-6b23-4ca1-bb24-b8278bc1825c_Enabled">
    <vt:lpwstr>true</vt:lpwstr>
  </property>
  <property fmtid="{D5CDD505-2E9C-101B-9397-08002B2CF9AE}" pid="4" name="MSIP_Label_47a5fdb8-6b23-4ca1-bb24-b8278bc1825c_SetDate">
    <vt:lpwstr>2024-02-08T11:49:45Z</vt:lpwstr>
  </property>
  <property fmtid="{D5CDD505-2E9C-101B-9397-08002B2CF9AE}" pid="5" name="MSIP_Label_47a5fdb8-6b23-4ca1-bb24-b8278bc1825c_Method">
    <vt:lpwstr>Standard</vt:lpwstr>
  </property>
  <property fmtid="{D5CDD505-2E9C-101B-9397-08002B2CF9AE}" pid="6" name="MSIP_Label_47a5fdb8-6b23-4ca1-bb24-b8278bc1825c_Name">
    <vt:lpwstr>Proprietary</vt:lpwstr>
  </property>
  <property fmtid="{D5CDD505-2E9C-101B-9397-08002B2CF9AE}" pid="7" name="MSIP_Label_47a5fdb8-6b23-4ca1-bb24-b8278bc1825c_SiteId">
    <vt:lpwstr>629f644a-5967-4bd6-97ed-49e3152ed102</vt:lpwstr>
  </property>
  <property fmtid="{D5CDD505-2E9C-101B-9397-08002B2CF9AE}" pid="8" name="MSIP_Label_47a5fdb8-6b23-4ca1-bb24-b8278bc1825c_ActionId">
    <vt:lpwstr>a9fe99c2-4781-45b4-9b21-8e16a52966b3</vt:lpwstr>
  </property>
  <property fmtid="{D5CDD505-2E9C-101B-9397-08002B2CF9AE}" pid="9" name="MSIP_Label_47a5fdb8-6b23-4ca1-bb24-b8278bc1825c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Proprietary</vt:lpwstr>
  </property>
  <property fmtid="{D5CDD505-2E9C-101B-9397-08002B2CF9AE}" pid="12" name="MediaServiceImageTags">
    <vt:lpwstr/>
  </property>
  <property fmtid="{D5CDD505-2E9C-101B-9397-08002B2CF9AE}" pid="13" name="Order">
    <vt:r8>180300</vt:r8>
  </property>
  <property fmtid="{D5CDD505-2E9C-101B-9397-08002B2CF9AE}" pid="14" name="xd_Signature">
    <vt:bool>false</vt:bool>
  </property>
  <property fmtid="{D5CDD505-2E9C-101B-9397-08002B2CF9AE}" pid="15" name="xd_ProgID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_ExtendedDescription">
    <vt:lpwstr/>
  </property>
  <property fmtid="{D5CDD505-2E9C-101B-9397-08002B2CF9AE}" pid="19" name="TriggerFlowInfo">
    <vt:lpwstr/>
  </property>
</Properties>
</file>