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65" r:id="rId5"/>
    <p:sldId id="257" r:id="rId6"/>
    <p:sldId id="269" r:id="rId7"/>
    <p:sldId id="270" r:id="rId8"/>
    <p:sldId id="258" r:id="rId9"/>
    <p:sldId id="271" r:id="rId10"/>
    <p:sldId id="277" r:id="rId11"/>
    <p:sldId id="278" r:id="rId12"/>
    <p:sldId id="281" r:id="rId13"/>
    <p:sldId id="280" r:id="rId14"/>
    <p:sldId id="287" r:id="rId15"/>
    <p:sldId id="259" r:id="rId16"/>
    <p:sldId id="272" r:id="rId17"/>
    <p:sldId id="274" r:id="rId18"/>
    <p:sldId id="273" r:id="rId19"/>
    <p:sldId id="289" r:id="rId20"/>
    <p:sldId id="275" r:id="rId21"/>
    <p:sldId id="283" r:id="rId22"/>
    <p:sldId id="284" r:id="rId23"/>
    <p:sldId id="285" r:id="rId24"/>
    <p:sldId id="286" r:id="rId25"/>
    <p:sldId id="282" r:id="rId26"/>
    <p:sldId id="28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FB4"/>
    <a:srgbClr val="A1A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F4D49B-F897-43BF-BAE7-EF16FDB6242F}" v="13" dt="2024-04-24T09:58:51.868"/>
    <p1510:client id="{EB0C8F79-D389-AB75-4349-518846394697}" v="32" dt="2024-04-24T16:01:09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lan McDermott" userId="aca3b39f-1f63-4a77-bfc4-53b22ac53f7f" providerId="ADAL" clId="{6FF4D49B-F897-43BF-BAE7-EF16FDB6242F}"/>
    <pc:docChg chg="undo custSel addSld delSld modSld sldOrd">
      <pc:chgData name="Declan McDermott" userId="aca3b39f-1f63-4a77-bfc4-53b22ac53f7f" providerId="ADAL" clId="{6FF4D49B-F897-43BF-BAE7-EF16FDB6242F}" dt="2024-04-24T09:59:47.941" v="9327" actId="114"/>
      <pc:docMkLst>
        <pc:docMk/>
      </pc:docMkLst>
      <pc:sldChg chg="modSp mod">
        <pc:chgData name="Declan McDermott" userId="aca3b39f-1f63-4a77-bfc4-53b22ac53f7f" providerId="ADAL" clId="{6FF4D49B-F897-43BF-BAE7-EF16FDB6242F}" dt="2024-04-15T08:53:38.530" v="1013" actId="1076"/>
        <pc:sldMkLst>
          <pc:docMk/>
          <pc:sldMk cId="2565179620" sldId="257"/>
        </pc:sldMkLst>
        <pc:spChg chg="mod">
          <ac:chgData name="Declan McDermott" userId="aca3b39f-1f63-4a77-bfc4-53b22ac53f7f" providerId="ADAL" clId="{6FF4D49B-F897-43BF-BAE7-EF16FDB6242F}" dt="2024-04-15T08:53:38.530" v="1013" actId="1076"/>
          <ac:spMkLst>
            <pc:docMk/>
            <pc:sldMk cId="2565179620" sldId="257"/>
            <ac:spMk id="11" creationId="{480740AB-EDE8-13DB-9648-04A406017EBD}"/>
          </ac:spMkLst>
        </pc:spChg>
      </pc:sldChg>
      <pc:sldChg chg="modSp mod">
        <pc:chgData name="Declan McDermott" userId="aca3b39f-1f63-4a77-bfc4-53b22ac53f7f" providerId="ADAL" clId="{6FF4D49B-F897-43BF-BAE7-EF16FDB6242F}" dt="2024-04-17T11:02:50.904" v="4855" actId="6549"/>
        <pc:sldMkLst>
          <pc:docMk/>
          <pc:sldMk cId="1430646761" sldId="258"/>
        </pc:sldMkLst>
        <pc:spChg chg="mod">
          <ac:chgData name="Declan McDermott" userId="aca3b39f-1f63-4a77-bfc4-53b22ac53f7f" providerId="ADAL" clId="{6FF4D49B-F897-43BF-BAE7-EF16FDB6242F}" dt="2024-04-17T11:02:50.904" v="4855" actId="6549"/>
          <ac:spMkLst>
            <pc:docMk/>
            <pc:sldMk cId="1430646761" sldId="258"/>
            <ac:spMk id="2" creationId="{DF8C3FED-4428-D56F-DA6E-F8217BAD9CD7}"/>
          </ac:spMkLst>
        </pc:spChg>
      </pc:sldChg>
      <pc:sldChg chg="modSp mod">
        <pc:chgData name="Declan McDermott" userId="aca3b39f-1f63-4a77-bfc4-53b22ac53f7f" providerId="ADAL" clId="{6FF4D49B-F897-43BF-BAE7-EF16FDB6242F}" dt="2024-04-17T11:02:33.317" v="4851" actId="1076"/>
        <pc:sldMkLst>
          <pc:docMk/>
          <pc:sldMk cId="1910668257" sldId="259"/>
        </pc:sldMkLst>
        <pc:spChg chg="mod">
          <ac:chgData name="Declan McDermott" userId="aca3b39f-1f63-4a77-bfc4-53b22ac53f7f" providerId="ADAL" clId="{6FF4D49B-F897-43BF-BAE7-EF16FDB6242F}" dt="2024-04-17T11:02:33.317" v="4851" actId="1076"/>
          <ac:spMkLst>
            <pc:docMk/>
            <pc:sldMk cId="1910668257" sldId="259"/>
            <ac:spMk id="2" creationId="{36504B7E-F6FD-B1BB-0C6C-81688A6F59DB}"/>
          </ac:spMkLst>
        </pc:spChg>
        <pc:spChg chg="mod">
          <ac:chgData name="Declan McDermott" userId="aca3b39f-1f63-4a77-bfc4-53b22ac53f7f" providerId="ADAL" clId="{6FF4D49B-F897-43BF-BAE7-EF16FDB6242F}" dt="2024-04-17T11:02:06.456" v="4799" actId="20577"/>
          <ac:spMkLst>
            <pc:docMk/>
            <pc:sldMk cId="1910668257" sldId="259"/>
            <ac:spMk id="6" creationId="{550D801E-5723-887B-1A0C-7A047B7BD0E2}"/>
          </ac:spMkLst>
        </pc:spChg>
      </pc:sldChg>
      <pc:sldChg chg="del">
        <pc:chgData name="Declan McDermott" userId="aca3b39f-1f63-4a77-bfc4-53b22ac53f7f" providerId="ADAL" clId="{6FF4D49B-F897-43BF-BAE7-EF16FDB6242F}" dt="2024-04-19T12:32:29.847" v="7635" actId="2696"/>
        <pc:sldMkLst>
          <pc:docMk/>
          <pc:sldMk cId="3515128337" sldId="260"/>
        </pc:sldMkLst>
      </pc:sldChg>
      <pc:sldChg chg="delSp del mod">
        <pc:chgData name="Declan McDermott" userId="aca3b39f-1f63-4a77-bfc4-53b22ac53f7f" providerId="ADAL" clId="{6FF4D49B-F897-43BF-BAE7-EF16FDB6242F}" dt="2024-04-23T07:52:35.983" v="8817" actId="2696"/>
        <pc:sldMkLst>
          <pc:docMk/>
          <pc:sldMk cId="1596035574" sldId="261"/>
        </pc:sldMkLst>
        <pc:picChg chg="del">
          <ac:chgData name="Declan McDermott" userId="aca3b39f-1f63-4a77-bfc4-53b22ac53f7f" providerId="ADAL" clId="{6FF4D49B-F897-43BF-BAE7-EF16FDB6242F}" dt="2024-04-23T07:52:31.710" v="8816" actId="478"/>
          <ac:picMkLst>
            <pc:docMk/>
            <pc:sldMk cId="1596035574" sldId="261"/>
            <ac:picMk id="5" creationId="{8F7C86C8-EB9C-45C6-8CDC-59C49C69CB14}"/>
          </ac:picMkLst>
        </pc:picChg>
      </pc:sldChg>
      <pc:sldChg chg="modSp mod">
        <pc:chgData name="Declan McDermott" userId="aca3b39f-1f63-4a77-bfc4-53b22ac53f7f" providerId="ADAL" clId="{6FF4D49B-F897-43BF-BAE7-EF16FDB6242F}" dt="2024-04-23T07:56:10.973" v="8965" actId="33524"/>
        <pc:sldMkLst>
          <pc:docMk/>
          <pc:sldMk cId="2202787051" sldId="269"/>
        </pc:sldMkLst>
        <pc:spChg chg="mod">
          <ac:chgData name="Declan McDermott" userId="aca3b39f-1f63-4a77-bfc4-53b22ac53f7f" providerId="ADAL" clId="{6FF4D49B-F897-43BF-BAE7-EF16FDB6242F}" dt="2024-04-23T07:56:10.973" v="8965" actId="33524"/>
          <ac:spMkLst>
            <pc:docMk/>
            <pc:sldMk cId="2202787051" sldId="269"/>
            <ac:spMk id="11" creationId="{09B96C76-9E3E-867F-EC6D-BFE8245F1D18}"/>
          </ac:spMkLst>
        </pc:spChg>
      </pc:sldChg>
      <pc:sldChg chg="addSp delSp modSp mod">
        <pc:chgData name="Declan McDermott" userId="aca3b39f-1f63-4a77-bfc4-53b22ac53f7f" providerId="ADAL" clId="{6FF4D49B-F897-43BF-BAE7-EF16FDB6242F}" dt="2024-04-17T09:19:22.887" v="1849" actId="478"/>
        <pc:sldMkLst>
          <pc:docMk/>
          <pc:sldMk cId="19937431" sldId="271"/>
        </pc:sldMkLst>
        <pc:spChg chg="add del mod">
          <ac:chgData name="Declan McDermott" userId="aca3b39f-1f63-4a77-bfc4-53b22ac53f7f" providerId="ADAL" clId="{6FF4D49B-F897-43BF-BAE7-EF16FDB6242F}" dt="2024-04-17T09:19:22.887" v="1849" actId="478"/>
          <ac:spMkLst>
            <pc:docMk/>
            <pc:sldMk cId="19937431" sldId="271"/>
            <ac:spMk id="2" creationId="{EA3D8B27-DC30-81BF-2F88-EDD8AE65298A}"/>
          </ac:spMkLst>
        </pc:spChg>
        <pc:spChg chg="mod">
          <ac:chgData name="Declan McDermott" userId="aca3b39f-1f63-4a77-bfc4-53b22ac53f7f" providerId="ADAL" clId="{6FF4D49B-F897-43BF-BAE7-EF16FDB6242F}" dt="2024-04-15T08:56:34.561" v="1306" actId="20577"/>
          <ac:spMkLst>
            <pc:docMk/>
            <pc:sldMk cId="19937431" sldId="271"/>
            <ac:spMk id="10" creationId="{6E16D86E-F759-228D-9E29-3CFD3E854007}"/>
          </ac:spMkLst>
        </pc:spChg>
        <pc:spChg chg="del mod">
          <ac:chgData name="Declan McDermott" userId="aca3b39f-1f63-4a77-bfc4-53b22ac53f7f" providerId="ADAL" clId="{6FF4D49B-F897-43BF-BAE7-EF16FDB6242F}" dt="2024-04-15T08:56:39.986" v="1308" actId="478"/>
          <ac:spMkLst>
            <pc:docMk/>
            <pc:sldMk cId="19937431" sldId="271"/>
            <ac:spMk id="11" creationId="{09B96C76-9E3E-867F-EC6D-BFE8245F1D18}"/>
          </ac:spMkLst>
        </pc:spChg>
      </pc:sldChg>
      <pc:sldChg chg="modSp mod">
        <pc:chgData name="Declan McDermott" userId="aca3b39f-1f63-4a77-bfc4-53b22ac53f7f" providerId="ADAL" clId="{6FF4D49B-F897-43BF-BAE7-EF16FDB6242F}" dt="2024-04-17T11:31:48.689" v="6396" actId="1076"/>
        <pc:sldMkLst>
          <pc:docMk/>
          <pc:sldMk cId="2985149640" sldId="272"/>
        </pc:sldMkLst>
        <pc:spChg chg="mod">
          <ac:chgData name="Declan McDermott" userId="aca3b39f-1f63-4a77-bfc4-53b22ac53f7f" providerId="ADAL" clId="{6FF4D49B-F897-43BF-BAE7-EF16FDB6242F}" dt="2024-04-17T11:03:29.043" v="4882" actId="20577"/>
          <ac:spMkLst>
            <pc:docMk/>
            <pc:sldMk cId="2985149640" sldId="272"/>
            <ac:spMk id="10" creationId="{6E16D86E-F759-228D-9E29-3CFD3E854007}"/>
          </ac:spMkLst>
        </pc:spChg>
        <pc:spChg chg="mod">
          <ac:chgData name="Declan McDermott" userId="aca3b39f-1f63-4a77-bfc4-53b22ac53f7f" providerId="ADAL" clId="{6FF4D49B-F897-43BF-BAE7-EF16FDB6242F}" dt="2024-04-17T11:31:48.689" v="6396" actId="1076"/>
          <ac:spMkLst>
            <pc:docMk/>
            <pc:sldMk cId="2985149640" sldId="272"/>
            <ac:spMk id="11" creationId="{09B96C76-9E3E-867F-EC6D-BFE8245F1D18}"/>
          </ac:spMkLst>
        </pc:spChg>
      </pc:sldChg>
      <pc:sldChg chg="addSp modSp mod">
        <pc:chgData name="Declan McDermott" userId="aca3b39f-1f63-4a77-bfc4-53b22ac53f7f" providerId="ADAL" clId="{6FF4D49B-F897-43BF-BAE7-EF16FDB6242F}" dt="2024-04-24T09:56:42.200" v="9233" actId="20577"/>
        <pc:sldMkLst>
          <pc:docMk/>
          <pc:sldMk cId="2389061862" sldId="273"/>
        </pc:sldMkLst>
        <pc:spChg chg="mod">
          <ac:chgData name="Declan McDermott" userId="aca3b39f-1f63-4a77-bfc4-53b22ac53f7f" providerId="ADAL" clId="{6FF4D49B-F897-43BF-BAE7-EF16FDB6242F}" dt="2024-04-17T13:53:13.450" v="6449" actId="20577"/>
          <ac:spMkLst>
            <pc:docMk/>
            <pc:sldMk cId="2389061862" sldId="273"/>
            <ac:spMk id="10" creationId="{6E16D86E-F759-228D-9E29-3CFD3E854007}"/>
          </ac:spMkLst>
        </pc:spChg>
        <pc:spChg chg="mod">
          <ac:chgData name="Declan McDermott" userId="aca3b39f-1f63-4a77-bfc4-53b22ac53f7f" providerId="ADAL" clId="{6FF4D49B-F897-43BF-BAE7-EF16FDB6242F}" dt="2024-04-24T09:56:42.200" v="9233" actId="20577"/>
          <ac:spMkLst>
            <pc:docMk/>
            <pc:sldMk cId="2389061862" sldId="273"/>
            <ac:spMk id="11" creationId="{09B96C76-9E3E-867F-EC6D-BFE8245F1D18}"/>
          </ac:spMkLst>
        </pc:spChg>
        <pc:picChg chg="add mod">
          <ac:chgData name="Declan McDermott" userId="aca3b39f-1f63-4a77-bfc4-53b22ac53f7f" providerId="ADAL" clId="{6FF4D49B-F897-43BF-BAE7-EF16FDB6242F}" dt="2024-04-24T09:56:15.109" v="9202" actId="1076"/>
          <ac:picMkLst>
            <pc:docMk/>
            <pc:sldMk cId="2389061862" sldId="273"/>
            <ac:picMk id="3" creationId="{64E59CA7-F8BF-8B8E-5188-53EA094ECA22}"/>
          </ac:picMkLst>
        </pc:picChg>
      </pc:sldChg>
      <pc:sldChg chg="modSp mod">
        <pc:chgData name="Declan McDermott" userId="aca3b39f-1f63-4a77-bfc4-53b22ac53f7f" providerId="ADAL" clId="{6FF4D49B-F897-43BF-BAE7-EF16FDB6242F}" dt="2024-04-22T15:17:23.444" v="8814" actId="1076"/>
        <pc:sldMkLst>
          <pc:docMk/>
          <pc:sldMk cId="3249386760" sldId="274"/>
        </pc:sldMkLst>
        <pc:spChg chg="mod">
          <ac:chgData name="Declan McDermott" userId="aca3b39f-1f63-4a77-bfc4-53b22ac53f7f" providerId="ADAL" clId="{6FF4D49B-F897-43BF-BAE7-EF16FDB6242F}" dt="2024-04-22T15:17:23.444" v="8814" actId="1076"/>
          <ac:spMkLst>
            <pc:docMk/>
            <pc:sldMk cId="3249386760" sldId="274"/>
            <ac:spMk id="2" creationId="{DF8C3FED-4428-D56F-DA6E-F8217BAD9CD7}"/>
          </ac:spMkLst>
        </pc:spChg>
        <pc:spChg chg="mod">
          <ac:chgData name="Declan McDermott" userId="aca3b39f-1f63-4a77-bfc4-53b22ac53f7f" providerId="ADAL" clId="{6FF4D49B-F897-43BF-BAE7-EF16FDB6242F}" dt="2024-04-17T11:04:00.034" v="4909" actId="14100"/>
          <ac:spMkLst>
            <pc:docMk/>
            <pc:sldMk cId="3249386760" sldId="274"/>
            <ac:spMk id="7" creationId="{65A2D516-A9DE-4876-0461-47D86B7CD525}"/>
          </ac:spMkLst>
        </pc:spChg>
      </pc:sldChg>
      <pc:sldChg chg="modSp mod">
        <pc:chgData name="Declan McDermott" userId="aca3b39f-1f63-4a77-bfc4-53b22ac53f7f" providerId="ADAL" clId="{6FF4D49B-F897-43BF-BAE7-EF16FDB6242F}" dt="2024-04-17T13:57:26.712" v="6568" actId="6549"/>
        <pc:sldMkLst>
          <pc:docMk/>
          <pc:sldMk cId="86550154" sldId="275"/>
        </pc:sldMkLst>
        <pc:spChg chg="mod">
          <ac:chgData name="Declan McDermott" userId="aca3b39f-1f63-4a77-bfc4-53b22ac53f7f" providerId="ADAL" clId="{6FF4D49B-F897-43BF-BAE7-EF16FDB6242F}" dt="2024-04-17T13:57:26.712" v="6568" actId="6549"/>
          <ac:spMkLst>
            <pc:docMk/>
            <pc:sldMk cId="86550154" sldId="275"/>
            <ac:spMk id="2" creationId="{36504B7E-F6FD-B1BB-0C6C-81688A6F59DB}"/>
          </ac:spMkLst>
        </pc:spChg>
        <pc:spChg chg="mod">
          <ac:chgData name="Declan McDermott" userId="aca3b39f-1f63-4a77-bfc4-53b22ac53f7f" providerId="ADAL" clId="{6FF4D49B-F897-43BF-BAE7-EF16FDB6242F}" dt="2024-04-17T11:04:08.374" v="4913" actId="20577"/>
          <ac:spMkLst>
            <pc:docMk/>
            <pc:sldMk cId="86550154" sldId="275"/>
            <ac:spMk id="6" creationId="{550D801E-5723-887B-1A0C-7A047B7BD0E2}"/>
          </ac:spMkLst>
        </pc:spChg>
      </pc:sldChg>
      <pc:sldChg chg="addSp delSp modSp add del mod">
        <pc:chgData name="Declan McDermott" userId="aca3b39f-1f63-4a77-bfc4-53b22ac53f7f" providerId="ADAL" clId="{6FF4D49B-F897-43BF-BAE7-EF16FDB6242F}" dt="2024-04-15T08:56:18.222" v="1255" actId="2696"/>
        <pc:sldMkLst>
          <pc:docMk/>
          <pc:sldMk cId="2467461045" sldId="276"/>
        </pc:sldMkLst>
        <pc:spChg chg="mod">
          <ac:chgData name="Declan McDermott" userId="aca3b39f-1f63-4a77-bfc4-53b22ac53f7f" providerId="ADAL" clId="{6FF4D49B-F897-43BF-BAE7-EF16FDB6242F}" dt="2024-04-10T14:01:21.116" v="265" actId="6549"/>
          <ac:spMkLst>
            <pc:docMk/>
            <pc:sldMk cId="2467461045" sldId="276"/>
            <ac:spMk id="10" creationId="{6E16D86E-F759-228D-9E29-3CFD3E854007}"/>
          </ac:spMkLst>
        </pc:spChg>
        <pc:spChg chg="del">
          <ac:chgData name="Declan McDermott" userId="aca3b39f-1f63-4a77-bfc4-53b22ac53f7f" providerId="ADAL" clId="{6FF4D49B-F897-43BF-BAE7-EF16FDB6242F}" dt="2024-04-10T13:57:38.015" v="35" actId="478"/>
          <ac:spMkLst>
            <pc:docMk/>
            <pc:sldMk cId="2467461045" sldId="276"/>
            <ac:spMk id="11" creationId="{09B96C76-9E3E-867F-EC6D-BFE8245F1D18}"/>
          </ac:spMkLst>
        </pc:spChg>
        <pc:graphicFrameChg chg="add mod modGraphic">
          <ac:chgData name="Declan McDermott" userId="aca3b39f-1f63-4a77-bfc4-53b22ac53f7f" providerId="ADAL" clId="{6FF4D49B-F897-43BF-BAE7-EF16FDB6242F}" dt="2024-04-10T14:12:29.025" v="688" actId="20577"/>
          <ac:graphicFrameMkLst>
            <pc:docMk/>
            <pc:sldMk cId="2467461045" sldId="276"/>
            <ac:graphicFrameMk id="2" creationId="{D4CB175C-F219-D2EB-77B9-52B9AB191DC7}"/>
          </ac:graphicFrameMkLst>
        </pc:graphicFrameChg>
      </pc:sldChg>
      <pc:sldChg chg="addSp modSp add mod">
        <pc:chgData name="Declan McDermott" userId="aca3b39f-1f63-4a77-bfc4-53b22ac53f7f" providerId="ADAL" clId="{6FF4D49B-F897-43BF-BAE7-EF16FDB6242F}" dt="2024-04-23T14:30:02.065" v="9165" actId="122"/>
        <pc:sldMkLst>
          <pc:docMk/>
          <pc:sldMk cId="4195456187" sldId="277"/>
        </pc:sldMkLst>
        <pc:spChg chg="add mod">
          <ac:chgData name="Declan McDermott" userId="aca3b39f-1f63-4a77-bfc4-53b22ac53f7f" providerId="ADAL" clId="{6FF4D49B-F897-43BF-BAE7-EF16FDB6242F}" dt="2024-04-23T14:28:33.473" v="9080" actId="21"/>
          <ac:spMkLst>
            <pc:docMk/>
            <pc:sldMk cId="4195456187" sldId="277"/>
            <ac:spMk id="2" creationId="{8CC2EE9D-411E-7AFD-F3E5-3137C46DA3B3}"/>
          </ac:spMkLst>
        </pc:spChg>
        <pc:spChg chg="add mod">
          <ac:chgData name="Declan McDermott" userId="aca3b39f-1f63-4a77-bfc4-53b22ac53f7f" providerId="ADAL" clId="{6FF4D49B-F897-43BF-BAE7-EF16FDB6242F}" dt="2024-04-23T14:30:02.065" v="9165" actId="122"/>
          <ac:spMkLst>
            <pc:docMk/>
            <pc:sldMk cId="4195456187" sldId="277"/>
            <ac:spMk id="3" creationId="{854DB81C-C82F-7023-A5A8-2D855F9404B8}"/>
          </ac:spMkLst>
        </pc:spChg>
        <pc:spChg chg="mod">
          <ac:chgData name="Declan McDermott" userId="aca3b39f-1f63-4a77-bfc4-53b22ac53f7f" providerId="ADAL" clId="{6FF4D49B-F897-43BF-BAE7-EF16FDB6242F}" dt="2024-04-15T09:06:51.580" v="1358" actId="20577"/>
          <ac:spMkLst>
            <pc:docMk/>
            <pc:sldMk cId="4195456187" sldId="277"/>
            <ac:spMk id="10" creationId="{6E16D86E-F759-228D-9E29-3CFD3E854007}"/>
          </ac:spMkLst>
        </pc:spChg>
        <pc:spChg chg="mod">
          <ac:chgData name="Declan McDermott" userId="aca3b39f-1f63-4a77-bfc4-53b22ac53f7f" providerId="ADAL" clId="{6FF4D49B-F897-43BF-BAE7-EF16FDB6242F}" dt="2024-04-23T14:28:38.304" v="9085" actId="20577"/>
          <ac:spMkLst>
            <pc:docMk/>
            <pc:sldMk cId="4195456187" sldId="277"/>
            <ac:spMk id="11" creationId="{09B96C76-9E3E-867F-EC6D-BFE8245F1D18}"/>
          </ac:spMkLst>
        </pc:spChg>
      </pc:sldChg>
      <pc:sldChg chg="addSp delSp modSp add mod">
        <pc:chgData name="Declan McDermott" userId="aca3b39f-1f63-4a77-bfc4-53b22ac53f7f" providerId="ADAL" clId="{6FF4D49B-F897-43BF-BAE7-EF16FDB6242F}" dt="2024-04-17T10:33:58.320" v="2525" actId="1076"/>
        <pc:sldMkLst>
          <pc:docMk/>
          <pc:sldMk cId="3685854484" sldId="278"/>
        </pc:sldMkLst>
        <pc:spChg chg="mod">
          <ac:chgData name="Declan McDermott" userId="aca3b39f-1f63-4a77-bfc4-53b22ac53f7f" providerId="ADAL" clId="{6FF4D49B-F897-43BF-BAE7-EF16FDB6242F}" dt="2024-04-17T10:33:25.718" v="2521" actId="14100"/>
          <ac:spMkLst>
            <pc:docMk/>
            <pc:sldMk cId="3685854484" sldId="278"/>
            <ac:spMk id="10" creationId="{6E16D86E-F759-228D-9E29-3CFD3E854007}"/>
          </ac:spMkLst>
        </pc:spChg>
        <pc:spChg chg="del mod">
          <ac:chgData name="Declan McDermott" userId="aca3b39f-1f63-4a77-bfc4-53b22ac53f7f" providerId="ADAL" clId="{6FF4D49B-F897-43BF-BAE7-EF16FDB6242F}" dt="2024-04-17T10:33:32.605" v="2522" actId="478"/>
          <ac:spMkLst>
            <pc:docMk/>
            <pc:sldMk cId="3685854484" sldId="278"/>
            <ac:spMk id="11" creationId="{09B96C76-9E3E-867F-EC6D-BFE8245F1D18}"/>
          </ac:spMkLst>
        </pc:spChg>
        <pc:picChg chg="add mod">
          <ac:chgData name="Declan McDermott" userId="aca3b39f-1f63-4a77-bfc4-53b22ac53f7f" providerId="ADAL" clId="{6FF4D49B-F897-43BF-BAE7-EF16FDB6242F}" dt="2024-04-17T10:33:58.320" v="2525" actId="1076"/>
          <ac:picMkLst>
            <pc:docMk/>
            <pc:sldMk cId="3685854484" sldId="278"/>
            <ac:picMk id="1026" creationId="{2E6C16A5-29B8-2610-A553-114EEAB7DF0D}"/>
          </ac:picMkLst>
        </pc:picChg>
      </pc:sldChg>
      <pc:sldChg chg="modSp add del mod">
        <pc:chgData name="Declan McDermott" userId="aca3b39f-1f63-4a77-bfc4-53b22ac53f7f" providerId="ADAL" clId="{6FF4D49B-F897-43BF-BAE7-EF16FDB6242F}" dt="2024-04-17T10:49:25.546" v="3631" actId="2696"/>
        <pc:sldMkLst>
          <pc:docMk/>
          <pc:sldMk cId="2686255788" sldId="279"/>
        </pc:sldMkLst>
        <pc:spChg chg="mod">
          <ac:chgData name="Declan McDermott" userId="aca3b39f-1f63-4a77-bfc4-53b22ac53f7f" providerId="ADAL" clId="{6FF4D49B-F897-43BF-BAE7-EF16FDB6242F}" dt="2024-04-15T09:07:31.540" v="1442" actId="20577"/>
          <ac:spMkLst>
            <pc:docMk/>
            <pc:sldMk cId="2686255788" sldId="279"/>
            <ac:spMk id="10" creationId="{6E16D86E-F759-228D-9E29-3CFD3E854007}"/>
          </ac:spMkLst>
        </pc:spChg>
        <pc:spChg chg="mod">
          <ac:chgData name="Declan McDermott" userId="aca3b39f-1f63-4a77-bfc4-53b22ac53f7f" providerId="ADAL" clId="{6FF4D49B-F897-43BF-BAE7-EF16FDB6242F}" dt="2024-04-15T09:10:03.153" v="1454" actId="20577"/>
          <ac:spMkLst>
            <pc:docMk/>
            <pc:sldMk cId="2686255788" sldId="279"/>
            <ac:spMk id="11" creationId="{09B96C76-9E3E-867F-EC6D-BFE8245F1D18}"/>
          </ac:spMkLst>
        </pc:spChg>
      </pc:sldChg>
      <pc:sldChg chg="modSp add mod">
        <pc:chgData name="Declan McDermott" userId="aca3b39f-1f63-4a77-bfc4-53b22ac53f7f" providerId="ADAL" clId="{6FF4D49B-F897-43BF-BAE7-EF16FDB6242F}" dt="2024-04-22T14:23:18.808" v="7928" actId="20577"/>
        <pc:sldMkLst>
          <pc:docMk/>
          <pc:sldMk cId="3119121777" sldId="280"/>
        </pc:sldMkLst>
        <pc:spChg chg="mod">
          <ac:chgData name="Declan McDermott" userId="aca3b39f-1f63-4a77-bfc4-53b22ac53f7f" providerId="ADAL" clId="{6FF4D49B-F897-43BF-BAE7-EF16FDB6242F}" dt="2024-04-22T14:23:18.808" v="7928" actId="20577"/>
          <ac:spMkLst>
            <pc:docMk/>
            <pc:sldMk cId="3119121777" sldId="280"/>
            <ac:spMk id="11" creationId="{09B96C76-9E3E-867F-EC6D-BFE8245F1D18}"/>
          </ac:spMkLst>
        </pc:spChg>
      </pc:sldChg>
      <pc:sldChg chg="addSp delSp modSp add del mod">
        <pc:chgData name="Declan McDermott" userId="aca3b39f-1f63-4a77-bfc4-53b22ac53f7f" providerId="ADAL" clId="{6FF4D49B-F897-43BF-BAE7-EF16FDB6242F}" dt="2024-04-17T10:42:52.008" v="3218" actId="2696"/>
        <pc:sldMkLst>
          <pc:docMk/>
          <pc:sldMk cId="558299944" sldId="281"/>
        </pc:sldMkLst>
        <pc:spChg chg="del">
          <ac:chgData name="Declan McDermott" userId="aca3b39f-1f63-4a77-bfc4-53b22ac53f7f" providerId="ADAL" clId="{6FF4D49B-F897-43BF-BAE7-EF16FDB6242F}" dt="2024-04-17T10:37:29.752" v="2667" actId="478"/>
          <ac:spMkLst>
            <pc:docMk/>
            <pc:sldMk cId="558299944" sldId="281"/>
            <ac:spMk id="11" creationId="{09B96C76-9E3E-867F-EC6D-BFE8245F1D18}"/>
          </ac:spMkLst>
        </pc:spChg>
        <pc:picChg chg="add mod">
          <ac:chgData name="Declan McDermott" userId="aca3b39f-1f63-4a77-bfc4-53b22ac53f7f" providerId="ADAL" clId="{6FF4D49B-F897-43BF-BAE7-EF16FDB6242F}" dt="2024-04-17T10:38:08.634" v="2677" actId="1076"/>
          <ac:picMkLst>
            <pc:docMk/>
            <pc:sldMk cId="558299944" sldId="281"/>
            <ac:picMk id="2" creationId="{41998E65-C388-553F-DCEE-74C9C92B9C15}"/>
          </ac:picMkLst>
        </pc:picChg>
      </pc:sldChg>
      <pc:sldChg chg="modSp add mod ord">
        <pc:chgData name="Declan McDermott" userId="aca3b39f-1f63-4a77-bfc4-53b22ac53f7f" providerId="ADAL" clId="{6FF4D49B-F897-43BF-BAE7-EF16FDB6242F}" dt="2024-04-17T11:08:58.917" v="5219" actId="20577"/>
        <pc:sldMkLst>
          <pc:docMk/>
          <pc:sldMk cId="3777685412" sldId="281"/>
        </pc:sldMkLst>
        <pc:spChg chg="mod">
          <ac:chgData name="Declan McDermott" userId="aca3b39f-1f63-4a77-bfc4-53b22ac53f7f" providerId="ADAL" clId="{6FF4D49B-F897-43BF-BAE7-EF16FDB6242F}" dt="2024-04-17T11:03:06.170" v="4860" actId="14100"/>
          <ac:spMkLst>
            <pc:docMk/>
            <pc:sldMk cId="3777685412" sldId="281"/>
            <ac:spMk id="10" creationId="{6E16D86E-F759-228D-9E29-3CFD3E854007}"/>
          </ac:spMkLst>
        </pc:spChg>
        <pc:spChg chg="mod">
          <ac:chgData name="Declan McDermott" userId="aca3b39f-1f63-4a77-bfc4-53b22ac53f7f" providerId="ADAL" clId="{6FF4D49B-F897-43BF-BAE7-EF16FDB6242F}" dt="2024-04-17T11:08:58.917" v="5219" actId="20577"/>
          <ac:spMkLst>
            <pc:docMk/>
            <pc:sldMk cId="3777685412" sldId="281"/>
            <ac:spMk id="11" creationId="{09B96C76-9E3E-867F-EC6D-BFE8245F1D18}"/>
          </ac:spMkLst>
        </pc:spChg>
      </pc:sldChg>
      <pc:sldChg chg="addSp delSp modSp add mod">
        <pc:chgData name="Declan McDermott" userId="aca3b39f-1f63-4a77-bfc4-53b22ac53f7f" providerId="ADAL" clId="{6FF4D49B-F897-43BF-BAE7-EF16FDB6242F}" dt="2024-04-23T07:54:07.083" v="8910" actId="20577"/>
        <pc:sldMkLst>
          <pc:docMk/>
          <pc:sldMk cId="2445710134" sldId="282"/>
        </pc:sldMkLst>
        <pc:spChg chg="add mod">
          <ac:chgData name="Declan McDermott" userId="aca3b39f-1f63-4a77-bfc4-53b22ac53f7f" providerId="ADAL" clId="{6FF4D49B-F897-43BF-BAE7-EF16FDB6242F}" dt="2024-04-23T07:54:07.083" v="8910" actId="20577"/>
          <ac:spMkLst>
            <pc:docMk/>
            <pc:sldMk cId="2445710134" sldId="282"/>
            <ac:spMk id="2" creationId="{20A79B30-D6E5-B8BF-DC1A-9E56EF2D6703}"/>
          </ac:spMkLst>
        </pc:spChg>
        <pc:spChg chg="del mod">
          <ac:chgData name="Declan McDermott" userId="aca3b39f-1f63-4a77-bfc4-53b22ac53f7f" providerId="ADAL" clId="{6FF4D49B-F897-43BF-BAE7-EF16FDB6242F}" dt="2024-04-17T11:04:53.831" v="4921"/>
          <ac:spMkLst>
            <pc:docMk/>
            <pc:sldMk cId="2445710134" sldId="282"/>
            <ac:spMk id="2" creationId="{DF8C3FED-4428-D56F-DA6E-F8217BAD9CD7}"/>
          </ac:spMkLst>
        </pc:spChg>
        <pc:spChg chg="mod">
          <ac:chgData name="Declan McDermott" userId="aca3b39f-1f63-4a77-bfc4-53b22ac53f7f" providerId="ADAL" clId="{6FF4D49B-F897-43BF-BAE7-EF16FDB6242F}" dt="2024-04-23T07:52:57.053" v="8834" actId="20577"/>
          <ac:spMkLst>
            <pc:docMk/>
            <pc:sldMk cId="2445710134" sldId="282"/>
            <ac:spMk id="7" creationId="{65A2D516-A9DE-4876-0461-47D86B7CD525}"/>
          </ac:spMkLst>
        </pc:spChg>
      </pc:sldChg>
      <pc:sldChg chg="addSp delSp modSp add mod">
        <pc:chgData name="Declan McDermott" userId="aca3b39f-1f63-4a77-bfc4-53b22ac53f7f" providerId="ADAL" clId="{6FF4D49B-F897-43BF-BAE7-EF16FDB6242F}" dt="2024-04-18T08:22:49.200" v="6671" actId="14100"/>
        <pc:sldMkLst>
          <pc:docMk/>
          <pc:sldMk cId="3446700546" sldId="283"/>
        </pc:sldMkLst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5" creationId="{11C91179-10A9-B4C8-92D6-3EE5F4058F31}"/>
          </ac:spMkLst>
        </pc:spChg>
        <pc:spChg chg="mod">
          <ac:chgData name="Declan McDermott" userId="aca3b39f-1f63-4a77-bfc4-53b22ac53f7f" providerId="ADAL" clId="{6FF4D49B-F897-43BF-BAE7-EF16FDB6242F}" dt="2024-04-18T08:22:01.636" v="6652" actId="20577"/>
          <ac:spMkLst>
            <pc:docMk/>
            <pc:sldMk cId="3446700546" sldId="283"/>
            <ac:spMk id="10" creationId="{6E16D86E-F759-228D-9E29-3CFD3E854007}"/>
          </ac:spMkLst>
        </pc:spChg>
        <pc:spChg chg="del">
          <ac:chgData name="Declan McDermott" userId="aca3b39f-1f63-4a77-bfc4-53b22ac53f7f" providerId="ADAL" clId="{6FF4D49B-F897-43BF-BAE7-EF16FDB6242F}" dt="2024-04-18T08:21:40.142" v="6643" actId="478"/>
          <ac:spMkLst>
            <pc:docMk/>
            <pc:sldMk cId="3446700546" sldId="283"/>
            <ac:spMk id="11" creationId="{09B96C76-9E3E-867F-EC6D-BFE8245F1D18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46" creationId="{4648F0C0-0742-4341-A327-604DF07BF34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89" creationId="{EC4E3BEF-6B75-4C57-A552-0E148D2E5138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0" creationId="{1638CBCE-1064-4DDC-B26B-DD56FFA7A2AF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1" creationId="{917267F0-C1C8-4B2F-A48A-10D02FB919EA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2" creationId="{36002F3F-9580-4CD3-BAE0-4AC0F9D32078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3" creationId="{1628A674-6DC9-4516-911B-5EE3F0BE4AB2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5" creationId="{3EB4B19A-83EC-4172-B2A2-18B1710267CA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99" creationId="{9AEBE932-6164-4756-8CA7-7BB9B9E85B92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0" creationId="{21131024-76DF-4205-A5E4-00D3881096B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1" creationId="{AA3B8B62-E06C-45CB-871B-C2CCCEDE3F1D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2" creationId="{E988CBEB-91AF-4ECA-8EB0-9D9E15955BD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3" creationId="{F7F48841-1B3E-4F28-8E19-E8B0D512980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4" creationId="{A3D596AB-E55B-4067-B834-5B7C4C237B0E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5" creationId="{979259B8-0597-42DE-AEFE-C91D9E1E9D22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6" creationId="{4610A27D-71C3-48B8-B8C3-5008DCDC49D3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7" creationId="{6FE907BC-CEFE-489F-8FFB-9E43463EA3BA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08" creationId="{4648F0C0-0742-4341-A327-604DF07BF344}"/>
          </ac:spMkLst>
        </pc:spChg>
        <pc:spChg chg="add mod">
          <ac:chgData name="Declan McDermott" userId="aca3b39f-1f63-4a77-bfc4-53b22ac53f7f" providerId="ADAL" clId="{6FF4D49B-F897-43BF-BAE7-EF16FDB6242F}" dt="2024-04-18T08:22:49.200" v="6671" actId="14100"/>
          <ac:spMkLst>
            <pc:docMk/>
            <pc:sldMk cId="3446700546" sldId="283"/>
            <ac:spMk id="109" creationId="{F9715683-889F-466B-9582-D90524DE18EA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0" creationId="{B3D44C61-5340-4D12-A81F-EFC54BE5CC6B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1" creationId="{FE0293FE-002B-42E0-ADBF-80521157791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2" creationId="{CC89E1DA-68DF-4C57-A831-D3007AA6F3A3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4" creationId="{B37ADD83-56C0-4955-94AF-7848BBCC8297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5" creationId="{7D3565D3-37C1-457C-86F6-21DC403587A4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7" creationId="{06EEF8BA-B11D-4C74-87C2-1351A4B3559D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8" creationId="{ECBF0ABD-E1C4-4D56-96AB-C69CF0A4C1F7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19" creationId="{60F457C7-DBB0-4C2E-8FE8-D9BCF424BD03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20" creationId="{B5D86871-4729-474F-88A7-F2DF5D4A6499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21" creationId="{EE2DF60A-EE65-445D-BE54-7946FDCA5C1C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22" creationId="{6B4522D5-E770-45AA-96A5-FB87ACC83FF1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25" creationId="{E015D3C8-1274-4331-A85E-3096706E71FD}"/>
          </ac:spMkLst>
        </pc:spChg>
        <pc:spChg chg="add mod">
          <ac:chgData name="Declan McDermott" userId="aca3b39f-1f63-4a77-bfc4-53b22ac53f7f" providerId="ADAL" clId="{6FF4D49B-F897-43BF-BAE7-EF16FDB6242F}" dt="2024-04-18T08:21:41.932" v="6644"/>
          <ac:spMkLst>
            <pc:docMk/>
            <pc:sldMk cId="3446700546" sldId="283"/>
            <ac:spMk id="128" creationId="{5FC552EF-0992-4F59-B1B6-0614921D1D39}"/>
          </ac:spMkLst>
        </pc:spChg>
        <pc:graphicFrameChg chg="add mod modGraphic">
          <ac:chgData name="Declan McDermott" userId="aca3b39f-1f63-4a77-bfc4-53b22ac53f7f" providerId="ADAL" clId="{6FF4D49B-F897-43BF-BAE7-EF16FDB6242F}" dt="2024-04-18T08:22:44.065" v="6670"/>
          <ac:graphicFrameMkLst>
            <pc:docMk/>
            <pc:sldMk cId="3446700546" sldId="283"/>
            <ac:graphicFrameMk id="88" creationId="{7C5BA409-7329-471F-B559-AC3086E2484B}"/>
          </ac:graphicFrameMkLst>
        </pc:graphicFrame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2" creationId="{DDBA8AF1-2083-D1A4-65B6-359871154985}"/>
          </ac:cxnSpMkLst>
        </pc:cxn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3" creationId="{3DDAD226-BCE9-AEC7-B34E-51988DD4CB6F}"/>
          </ac:cxnSpMkLst>
        </pc:cxnChg>
        <pc:cxnChg chg="add mod">
          <ac:chgData name="Declan McDermott" userId="aca3b39f-1f63-4a77-bfc4-53b22ac53f7f" providerId="ADAL" clId="{6FF4D49B-F897-43BF-BAE7-EF16FDB6242F}" dt="2024-04-18T08:22:22.263" v="6654" actId="1076"/>
          <ac:cxnSpMkLst>
            <pc:docMk/>
            <pc:sldMk cId="3446700546" sldId="283"/>
            <ac:cxnSpMk id="4" creationId="{3035D5C2-1AF3-DDED-C20C-C7B9211E6826}"/>
          </ac:cxnSpMkLst>
        </pc:cxn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6" creationId="{9DF29331-F43F-0A92-9984-114BF4131EBB}"/>
          </ac:cxnSpMkLst>
        </pc:cxn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7" creationId="{5CBABC25-E885-3E67-4B7D-85D32C1E7FAC}"/>
          </ac:cxnSpMkLst>
        </pc:cxnChg>
        <pc:cxnChg chg="add mod">
          <ac:chgData name="Declan McDermott" userId="aca3b39f-1f63-4a77-bfc4-53b22ac53f7f" providerId="ADAL" clId="{6FF4D49B-F897-43BF-BAE7-EF16FDB6242F}" dt="2024-04-18T08:22:22.263" v="6654" actId="1076"/>
          <ac:cxnSpMkLst>
            <pc:docMk/>
            <pc:sldMk cId="3446700546" sldId="283"/>
            <ac:cxnSpMk id="8" creationId="{A88C924C-95B9-07CD-F614-CA937F7E4B18}"/>
          </ac:cxnSpMkLst>
        </pc:cxn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130" creationId="{EB4C6BFA-1C89-4F0E-8738-F1FE7EF385B9}"/>
          </ac:cxnSpMkLst>
        </pc:cxnChg>
        <pc:cxnChg chg="add mod">
          <ac:chgData name="Declan McDermott" userId="aca3b39f-1f63-4a77-bfc4-53b22ac53f7f" providerId="ADAL" clId="{6FF4D49B-F897-43BF-BAE7-EF16FDB6242F}" dt="2024-04-18T08:21:41.932" v="6644"/>
          <ac:cxnSpMkLst>
            <pc:docMk/>
            <pc:sldMk cId="3446700546" sldId="283"/>
            <ac:cxnSpMk id="132" creationId="{E3629C17-D306-413C-B0BC-521E36C49793}"/>
          </ac:cxnSpMkLst>
        </pc:cxnChg>
      </pc:sldChg>
      <pc:sldChg chg="addSp delSp modSp add mod">
        <pc:chgData name="Declan McDermott" userId="aca3b39f-1f63-4a77-bfc4-53b22ac53f7f" providerId="ADAL" clId="{6FF4D49B-F897-43BF-BAE7-EF16FDB6242F}" dt="2024-04-19T12:49:22.306" v="7643" actId="20577"/>
        <pc:sldMkLst>
          <pc:docMk/>
          <pc:sldMk cId="1591829704" sldId="284"/>
        </pc:sldMkLst>
        <pc:spChg chg="add mod">
          <ac:chgData name="Declan McDermott" userId="aca3b39f-1f63-4a77-bfc4-53b22ac53f7f" providerId="ADAL" clId="{6FF4D49B-F897-43BF-BAE7-EF16FDB6242F}" dt="2024-04-19T11:45:14.006" v="7304" actId="20577"/>
          <ac:spMkLst>
            <pc:docMk/>
            <pc:sldMk cId="1591829704" sldId="284"/>
            <ac:spMk id="2" creationId="{8703189B-2992-AEE5-A4E4-EDA29EC2D60C}"/>
          </ac:spMkLst>
        </pc:spChg>
        <pc:spChg chg="add mod">
          <ac:chgData name="Declan McDermott" userId="aca3b39f-1f63-4a77-bfc4-53b22ac53f7f" providerId="ADAL" clId="{6FF4D49B-F897-43BF-BAE7-EF16FDB6242F}" dt="2024-04-19T11:44:32.070" v="7291"/>
          <ac:spMkLst>
            <pc:docMk/>
            <pc:sldMk cId="1591829704" sldId="284"/>
            <ac:spMk id="4" creationId="{B95622DF-C222-7CB2-96FB-89FC3DF6190E}"/>
          </ac:spMkLst>
        </pc:spChg>
        <pc:spChg chg="add mod">
          <ac:chgData name="Declan McDermott" userId="aca3b39f-1f63-4a77-bfc4-53b22ac53f7f" providerId="ADAL" clId="{6FF4D49B-F897-43BF-BAE7-EF16FDB6242F}" dt="2024-04-19T12:30:42.147" v="7611" actId="20577"/>
          <ac:spMkLst>
            <pc:docMk/>
            <pc:sldMk cId="1591829704" sldId="284"/>
            <ac:spMk id="5" creationId="{48FF6AE4-413C-24C8-7ACB-61197BEDBFF5}"/>
          </ac:spMkLst>
        </pc:spChg>
        <pc:spChg chg="add mod">
          <ac:chgData name="Declan McDermott" userId="aca3b39f-1f63-4a77-bfc4-53b22ac53f7f" providerId="ADAL" clId="{6FF4D49B-F897-43BF-BAE7-EF16FDB6242F}" dt="2024-04-19T11:50:53.537" v="7542" actId="20577"/>
          <ac:spMkLst>
            <pc:docMk/>
            <pc:sldMk cId="1591829704" sldId="284"/>
            <ac:spMk id="6" creationId="{709B4D30-E668-1B12-8657-0AE604A1C3F1}"/>
          </ac:spMkLst>
        </pc:spChg>
        <pc:spChg chg="mod">
          <ac:chgData name="Declan McDermott" userId="aca3b39f-1f63-4a77-bfc4-53b22ac53f7f" providerId="ADAL" clId="{6FF4D49B-F897-43BF-BAE7-EF16FDB6242F}" dt="2024-04-17T13:58:05.009" v="6591" actId="20577"/>
          <ac:spMkLst>
            <pc:docMk/>
            <pc:sldMk cId="1591829704" sldId="284"/>
            <ac:spMk id="10" creationId="{6E16D86E-F759-228D-9E29-3CFD3E854007}"/>
          </ac:spMkLst>
        </pc:spChg>
        <pc:spChg chg="del">
          <ac:chgData name="Declan McDermott" userId="aca3b39f-1f63-4a77-bfc4-53b22ac53f7f" providerId="ADAL" clId="{6FF4D49B-F897-43BF-BAE7-EF16FDB6242F}" dt="2024-04-19T11:44:30.804" v="7290" actId="478"/>
          <ac:spMkLst>
            <pc:docMk/>
            <pc:sldMk cId="1591829704" sldId="284"/>
            <ac:spMk id="11" creationId="{09B96C76-9E3E-867F-EC6D-BFE8245F1D18}"/>
          </ac:spMkLst>
        </pc:spChg>
        <pc:graphicFrameChg chg="add mod modGraphic">
          <ac:chgData name="Declan McDermott" userId="aca3b39f-1f63-4a77-bfc4-53b22ac53f7f" providerId="ADAL" clId="{6FF4D49B-F897-43BF-BAE7-EF16FDB6242F}" dt="2024-04-19T12:49:22.306" v="7643" actId="20577"/>
          <ac:graphicFrameMkLst>
            <pc:docMk/>
            <pc:sldMk cId="1591829704" sldId="284"/>
            <ac:graphicFrameMk id="3" creationId="{E8245A04-087E-224B-F838-02F5D2D3592C}"/>
          </ac:graphicFrameMkLst>
        </pc:graphicFrameChg>
      </pc:sldChg>
      <pc:sldChg chg="addSp delSp modSp add mod">
        <pc:chgData name="Declan McDermott" userId="aca3b39f-1f63-4a77-bfc4-53b22ac53f7f" providerId="ADAL" clId="{6FF4D49B-F897-43BF-BAE7-EF16FDB6242F}" dt="2024-04-24T09:59:47.941" v="9327" actId="114"/>
        <pc:sldMkLst>
          <pc:docMk/>
          <pc:sldMk cId="2787895896" sldId="285"/>
        </pc:sldMkLst>
        <pc:spChg chg="add mod">
          <ac:chgData name="Declan McDermott" userId="aca3b39f-1f63-4a77-bfc4-53b22ac53f7f" providerId="ADAL" clId="{6FF4D49B-F897-43BF-BAE7-EF16FDB6242F}" dt="2024-04-24T09:59:47.941" v="9327" actId="114"/>
          <ac:spMkLst>
            <pc:docMk/>
            <pc:sldMk cId="2787895896" sldId="285"/>
            <ac:spMk id="2" creationId="{782E513C-79CC-7A5D-D220-0E07CF1953F3}"/>
          </ac:spMkLst>
        </pc:spChg>
        <pc:spChg chg="mod">
          <ac:chgData name="Declan McDermott" userId="aca3b39f-1f63-4a77-bfc4-53b22ac53f7f" providerId="ADAL" clId="{6FF4D49B-F897-43BF-BAE7-EF16FDB6242F}" dt="2024-04-17T13:58:16.685" v="6603" actId="20577"/>
          <ac:spMkLst>
            <pc:docMk/>
            <pc:sldMk cId="2787895896" sldId="285"/>
            <ac:spMk id="10" creationId="{6E16D86E-F759-228D-9E29-3CFD3E854007}"/>
          </ac:spMkLst>
        </pc:spChg>
        <pc:spChg chg="del mod">
          <ac:chgData name="Declan McDermott" userId="aca3b39f-1f63-4a77-bfc4-53b22ac53f7f" providerId="ADAL" clId="{6FF4D49B-F897-43BF-BAE7-EF16FDB6242F}" dt="2024-04-24T09:58:42.865" v="9236" actId="478"/>
          <ac:spMkLst>
            <pc:docMk/>
            <pc:sldMk cId="2787895896" sldId="285"/>
            <ac:spMk id="11" creationId="{09B96C76-9E3E-867F-EC6D-BFE8245F1D18}"/>
          </ac:spMkLst>
        </pc:spChg>
      </pc:sldChg>
      <pc:sldChg chg="delSp modSp add mod">
        <pc:chgData name="Declan McDermott" userId="aca3b39f-1f63-4a77-bfc4-53b22ac53f7f" providerId="ADAL" clId="{6FF4D49B-F897-43BF-BAE7-EF16FDB6242F}" dt="2024-04-19T10:53:33.201" v="6723" actId="478"/>
        <pc:sldMkLst>
          <pc:docMk/>
          <pc:sldMk cId="3999152556" sldId="286"/>
        </pc:sldMkLst>
        <pc:spChg chg="mod">
          <ac:chgData name="Declan McDermott" userId="aca3b39f-1f63-4a77-bfc4-53b22ac53f7f" providerId="ADAL" clId="{6FF4D49B-F897-43BF-BAE7-EF16FDB6242F}" dt="2024-04-17T13:58:41.568" v="6617" actId="20577"/>
          <ac:spMkLst>
            <pc:docMk/>
            <pc:sldMk cId="3999152556" sldId="286"/>
            <ac:spMk id="10" creationId="{6E16D86E-F759-228D-9E29-3CFD3E854007}"/>
          </ac:spMkLst>
        </pc:spChg>
        <pc:spChg chg="del">
          <ac:chgData name="Declan McDermott" userId="aca3b39f-1f63-4a77-bfc4-53b22ac53f7f" providerId="ADAL" clId="{6FF4D49B-F897-43BF-BAE7-EF16FDB6242F}" dt="2024-04-19T10:53:33.201" v="6723" actId="478"/>
          <ac:spMkLst>
            <pc:docMk/>
            <pc:sldMk cId="3999152556" sldId="286"/>
            <ac:spMk id="11" creationId="{09B96C76-9E3E-867F-EC6D-BFE8245F1D18}"/>
          </ac:spMkLst>
        </pc:spChg>
      </pc:sldChg>
      <pc:sldChg chg="addSp delSp modSp add del mod">
        <pc:chgData name="Declan McDermott" userId="aca3b39f-1f63-4a77-bfc4-53b22ac53f7f" providerId="ADAL" clId="{6FF4D49B-F897-43BF-BAE7-EF16FDB6242F}" dt="2024-04-22T15:17:12.497" v="8812" actId="2696"/>
        <pc:sldMkLst>
          <pc:docMk/>
          <pc:sldMk cId="3642555809" sldId="288"/>
        </pc:sldMkLst>
        <pc:spChg chg="add mod">
          <ac:chgData name="Declan McDermott" userId="aca3b39f-1f63-4a77-bfc4-53b22ac53f7f" providerId="ADAL" clId="{6FF4D49B-F897-43BF-BAE7-EF16FDB6242F}" dt="2024-04-22T14:45:27.771" v="8811" actId="20577"/>
          <ac:spMkLst>
            <pc:docMk/>
            <pc:sldMk cId="3642555809" sldId="288"/>
            <ac:spMk id="3" creationId="{65AF5D46-9C1C-85D6-91BF-757DC0599070}"/>
          </ac:spMkLst>
        </pc:spChg>
        <pc:spChg chg="del mod">
          <ac:chgData name="Declan McDermott" userId="aca3b39f-1f63-4a77-bfc4-53b22ac53f7f" providerId="ADAL" clId="{6FF4D49B-F897-43BF-BAE7-EF16FDB6242F}" dt="2024-04-22T14:25:38.959" v="7966" actId="478"/>
          <ac:spMkLst>
            <pc:docMk/>
            <pc:sldMk cId="3642555809" sldId="288"/>
            <ac:spMk id="5" creationId="{C89507DB-A07F-6E42-D79D-F651E25CC0F0}"/>
          </ac:spMkLst>
        </pc:spChg>
        <pc:graphicFrameChg chg="del">
          <ac:chgData name="Declan McDermott" userId="aca3b39f-1f63-4a77-bfc4-53b22ac53f7f" providerId="ADAL" clId="{6FF4D49B-F897-43BF-BAE7-EF16FDB6242F}" dt="2024-04-22T14:24:00.527" v="7930" actId="478"/>
          <ac:graphicFrameMkLst>
            <pc:docMk/>
            <pc:sldMk cId="3642555809" sldId="288"/>
            <ac:graphicFrameMk id="4" creationId="{53FF49D7-A3AA-37B8-FC17-CF1FE6AC9B3D}"/>
          </ac:graphicFrameMkLst>
        </pc:graphicFrameChg>
        <pc:picChg chg="add mod">
          <ac:chgData name="Declan McDermott" userId="aca3b39f-1f63-4a77-bfc4-53b22ac53f7f" providerId="ADAL" clId="{6FF4D49B-F897-43BF-BAE7-EF16FDB6242F}" dt="2024-04-22T14:25:42.688" v="7967" actId="1076"/>
          <ac:picMkLst>
            <pc:docMk/>
            <pc:sldMk cId="3642555809" sldId="288"/>
            <ac:picMk id="2" creationId="{173113ED-6E83-247C-9325-31F26DEBDB9B}"/>
          </ac:picMkLst>
        </pc:picChg>
      </pc:sldChg>
      <pc:sldChg chg="add">
        <pc:chgData name="Declan McDermott" userId="aca3b39f-1f63-4a77-bfc4-53b22ac53f7f" providerId="ADAL" clId="{6FF4D49B-F897-43BF-BAE7-EF16FDB6242F}" dt="2024-04-23T07:52:26.781" v="8815" actId="2890"/>
        <pc:sldMkLst>
          <pc:docMk/>
          <pc:sldMk cId="3966484752" sldId="288"/>
        </pc:sldMkLst>
      </pc:sldChg>
      <pc:sldChg chg="modSp add mod">
        <pc:chgData name="Declan McDermott" userId="aca3b39f-1f63-4a77-bfc4-53b22ac53f7f" providerId="ADAL" clId="{6FF4D49B-F897-43BF-BAE7-EF16FDB6242F}" dt="2024-04-24T09:56:58.314" v="9234" actId="14826"/>
        <pc:sldMkLst>
          <pc:docMk/>
          <pc:sldMk cId="341939115" sldId="289"/>
        </pc:sldMkLst>
        <pc:spChg chg="mod">
          <ac:chgData name="Declan McDermott" userId="aca3b39f-1f63-4a77-bfc4-53b22ac53f7f" providerId="ADAL" clId="{6FF4D49B-F897-43BF-BAE7-EF16FDB6242F}" dt="2024-04-24T09:56:34.995" v="9227" actId="20577"/>
          <ac:spMkLst>
            <pc:docMk/>
            <pc:sldMk cId="341939115" sldId="289"/>
            <ac:spMk id="11" creationId="{09B96C76-9E3E-867F-EC6D-BFE8245F1D18}"/>
          </ac:spMkLst>
        </pc:spChg>
        <pc:picChg chg="mod">
          <ac:chgData name="Declan McDermott" userId="aca3b39f-1f63-4a77-bfc4-53b22ac53f7f" providerId="ADAL" clId="{6FF4D49B-F897-43BF-BAE7-EF16FDB6242F}" dt="2024-04-24T09:56:58.314" v="9234" actId="14826"/>
          <ac:picMkLst>
            <pc:docMk/>
            <pc:sldMk cId="341939115" sldId="289"/>
            <ac:picMk id="3" creationId="{64E59CA7-F8BF-8B8E-5188-53EA094ECA22}"/>
          </ac:picMkLst>
        </pc:picChg>
      </pc:sldChg>
      <pc:sldChg chg="delSp add del mod">
        <pc:chgData name="Declan McDermott" userId="aca3b39f-1f63-4a77-bfc4-53b22ac53f7f" providerId="ADAL" clId="{6FF4D49B-F897-43BF-BAE7-EF16FDB6242F}" dt="2024-04-18T08:21:52.906" v="6645" actId="47"/>
        <pc:sldMkLst>
          <pc:docMk/>
          <pc:sldMk cId="3275132397" sldId="661"/>
        </pc:sldMkLst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5" creationId="{11C91179-10A9-B4C8-92D6-3EE5F4058F31}"/>
          </ac:spMkLst>
        </pc:spChg>
        <pc:spChg chg="del">
          <ac:chgData name="Declan McDermott" userId="aca3b39f-1f63-4a77-bfc4-53b22ac53f7f" providerId="ADAL" clId="{6FF4D49B-F897-43BF-BAE7-EF16FDB6242F}" dt="2024-04-18T08:21:30.565" v="6641" actId="478"/>
          <ac:spMkLst>
            <pc:docMk/>
            <pc:sldMk cId="3275132397" sldId="661"/>
            <ac:spMk id="8" creationId="{EEF7903B-7194-AC27-2CE2-28B94219CA79}"/>
          </ac:spMkLst>
        </pc:spChg>
        <pc:spChg chg="del">
          <ac:chgData name="Declan McDermott" userId="aca3b39f-1f63-4a77-bfc4-53b22ac53f7f" providerId="ADAL" clId="{6FF4D49B-F897-43BF-BAE7-EF16FDB6242F}" dt="2024-04-18T08:21:29.395" v="6640" actId="478"/>
          <ac:spMkLst>
            <pc:docMk/>
            <pc:sldMk cId="3275132397" sldId="661"/>
            <ac:spMk id="9" creationId="{6647E3E6-0EE0-4CD5-BFCF-7BC36FED9062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46" creationId="{4648F0C0-0742-4341-A327-604DF07BF34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89" creationId="{EC4E3BEF-6B75-4C57-A552-0E148D2E5138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0" creationId="{1638CBCE-1064-4DDC-B26B-DD56FFA7A2AF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1" creationId="{917267F0-C1C8-4B2F-A48A-10D02FB919EA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2" creationId="{36002F3F-9580-4CD3-BAE0-4AC0F9D32078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3" creationId="{1628A674-6DC9-4516-911B-5EE3F0BE4AB2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5" creationId="{3EB4B19A-83EC-4172-B2A2-18B1710267CA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99" creationId="{9AEBE932-6164-4756-8CA7-7BB9B9E85B92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0" creationId="{21131024-76DF-4205-A5E4-00D3881096B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1" creationId="{AA3B8B62-E06C-45CB-871B-C2CCCEDE3F1D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2" creationId="{E988CBEB-91AF-4ECA-8EB0-9D9E15955BD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3" creationId="{F7F48841-1B3E-4F28-8E19-E8B0D512980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4" creationId="{A3D596AB-E55B-4067-B834-5B7C4C237B0E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5" creationId="{979259B8-0597-42DE-AEFE-C91D9E1E9D22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6" creationId="{4610A27D-71C3-48B8-B8C3-5008DCDC49D3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7" creationId="{6FE907BC-CEFE-489F-8FFB-9E43463EA3BA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8" creationId="{4648F0C0-0742-4341-A327-604DF07BF34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09" creationId="{F9715683-889F-466B-9582-D90524DE18EA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0" creationId="{B3D44C61-5340-4D12-A81F-EFC54BE5CC6B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1" creationId="{FE0293FE-002B-42E0-ADBF-80521157791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2" creationId="{CC89E1DA-68DF-4C57-A831-D3007AA6F3A3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4" creationId="{B37ADD83-56C0-4955-94AF-7848BBCC8297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5" creationId="{7D3565D3-37C1-457C-86F6-21DC403587A4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7" creationId="{06EEF8BA-B11D-4C74-87C2-1351A4B3559D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8" creationId="{ECBF0ABD-E1C4-4D56-96AB-C69CF0A4C1F7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19" creationId="{60F457C7-DBB0-4C2E-8FE8-D9BCF424BD03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20" creationId="{B5D86871-4729-474F-88A7-F2DF5D4A6499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21" creationId="{EE2DF60A-EE65-445D-BE54-7946FDCA5C1C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22" creationId="{6B4522D5-E770-45AA-96A5-FB87ACC83FF1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25" creationId="{E015D3C8-1274-4331-A85E-3096706E71FD}"/>
          </ac:spMkLst>
        </pc:spChg>
        <pc:spChg chg="del">
          <ac:chgData name="Declan McDermott" userId="aca3b39f-1f63-4a77-bfc4-53b22ac53f7f" providerId="ADAL" clId="{6FF4D49B-F897-43BF-BAE7-EF16FDB6242F}" dt="2024-04-18T08:21:35.677" v="6642" actId="21"/>
          <ac:spMkLst>
            <pc:docMk/>
            <pc:sldMk cId="3275132397" sldId="661"/>
            <ac:spMk id="128" creationId="{5FC552EF-0992-4F59-B1B6-0614921D1D39}"/>
          </ac:spMkLst>
        </pc:spChg>
        <pc:graphicFrameChg chg="del">
          <ac:chgData name="Declan McDermott" userId="aca3b39f-1f63-4a77-bfc4-53b22ac53f7f" providerId="ADAL" clId="{6FF4D49B-F897-43BF-BAE7-EF16FDB6242F}" dt="2024-04-18T08:21:35.677" v="6642" actId="21"/>
          <ac:graphicFrameMkLst>
            <pc:docMk/>
            <pc:sldMk cId="3275132397" sldId="661"/>
            <ac:graphicFrameMk id="88" creationId="{7C5BA409-7329-471F-B559-AC3086E2484B}"/>
          </ac:graphicFrameMkLst>
        </pc:graphicFrame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2" creationId="{DDBA8AF1-2083-D1A4-65B6-359871154985}"/>
          </ac:cxnSpMkLst>
        </pc:cxn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3" creationId="{3DDAD226-BCE9-AEC7-B34E-51988DD4CB6F}"/>
          </ac:cxnSpMkLst>
        </pc:cxn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6" creationId="{9DF29331-F43F-0A92-9984-114BF4131EBB}"/>
          </ac:cxnSpMkLst>
        </pc:cxn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7" creationId="{5CBABC25-E885-3E67-4B7D-85D32C1E7FAC}"/>
          </ac:cxnSpMkLst>
        </pc:cxn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130" creationId="{EB4C6BFA-1C89-4F0E-8738-F1FE7EF385B9}"/>
          </ac:cxnSpMkLst>
        </pc:cxnChg>
        <pc:cxnChg chg="del">
          <ac:chgData name="Declan McDermott" userId="aca3b39f-1f63-4a77-bfc4-53b22ac53f7f" providerId="ADAL" clId="{6FF4D49B-F897-43BF-BAE7-EF16FDB6242F}" dt="2024-04-18T08:21:35.677" v="6642" actId="21"/>
          <ac:cxnSpMkLst>
            <pc:docMk/>
            <pc:sldMk cId="3275132397" sldId="661"/>
            <ac:cxnSpMk id="132" creationId="{E3629C17-D306-413C-B0BC-521E36C49793}"/>
          </ac:cxnSpMkLst>
        </pc:cxnChg>
      </pc:sldChg>
    </pc:docChg>
  </pc:docChgLst>
  <pc:docChgLst>
    <pc:chgData name="Declan McDermott" userId="S::dmcdermott@weare.ie::aca3b39f-1f63-4a77-bfc4-53b22ac53f7f" providerId="AD" clId="Web-{0DB68FF9-228C-91E2-6C3B-A4DF1E705304}"/>
    <pc:docChg chg="modSld">
      <pc:chgData name="Declan McDermott" userId="S::dmcdermott@weare.ie::aca3b39f-1f63-4a77-bfc4-53b22ac53f7f" providerId="AD" clId="Web-{0DB68FF9-228C-91E2-6C3B-A4DF1E705304}" dt="2024-04-22T13:43:58.273" v="47"/>
      <pc:docMkLst>
        <pc:docMk/>
      </pc:docMkLst>
      <pc:sldChg chg="modSp">
        <pc:chgData name="Declan McDermott" userId="S::dmcdermott@weare.ie::aca3b39f-1f63-4a77-bfc4-53b22ac53f7f" providerId="AD" clId="Web-{0DB68FF9-228C-91E2-6C3B-A4DF1E705304}" dt="2024-04-22T13:43:58.273" v="47"/>
        <pc:sldMkLst>
          <pc:docMk/>
          <pc:sldMk cId="1591829704" sldId="284"/>
        </pc:sldMkLst>
        <pc:spChg chg="mod">
          <ac:chgData name="Declan McDermott" userId="S::dmcdermott@weare.ie::aca3b39f-1f63-4a77-bfc4-53b22ac53f7f" providerId="AD" clId="Web-{0DB68FF9-228C-91E2-6C3B-A4DF1E705304}" dt="2024-04-22T13:43:34.819" v="1" actId="20577"/>
          <ac:spMkLst>
            <pc:docMk/>
            <pc:sldMk cId="1591829704" sldId="284"/>
            <ac:spMk id="6" creationId="{709B4D30-E668-1B12-8657-0AE604A1C3F1}"/>
          </ac:spMkLst>
        </pc:spChg>
        <pc:graphicFrameChg chg="mod modGraphic">
          <ac:chgData name="Declan McDermott" userId="S::dmcdermott@weare.ie::aca3b39f-1f63-4a77-bfc4-53b22ac53f7f" providerId="AD" clId="Web-{0DB68FF9-228C-91E2-6C3B-A4DF1E705304}" dt="2024-04-22T13:43:58.273" v="47"/>
          <ac:graphicFrameMkLst>
            <pc:docMk/>
            <pc:sldMk cId="1591829704" sldId="284"/>
            <ac:graphicFrameMk id="3" creationId="{E8245A04-087E-224B-F838-02F5D2D3592C}"/>
          </ac:graphicFrameMkLst>
        </pc:graphicFrameChg>
      </pc:sldChg>
    </pc:docChg>
  </pc:docChgLst>
  <pc:docChgLst>
    <pc:chgData name="Declan McDermott" userId="S::dmcdermott@weare.ie::aca3b39f-1f63-4a77-bfc4-53b22ac53f7f" providerId="AD" clId="Web-{88EEB467-243E-3556-B8BB-E68A1EAEEB2D}"/>
    <pc:docChg chg="addSld modSld">
      <pc:chgData name="Declan McDermott" userId="S::dmcdermott@weare.ie::aca3b39f-1f63-4a77-bfc4-53b22ac53f7f" providerId="AD" clId="Web-{88EEB467-243E-3556-B8BB-E68A1EAEEB2D}" dt="2024-04-19T13:46:54.977" v="1474"/>
      <pc:docMkLst>
        <pc:docMk/>
      </pc:docMkLst>
      <pc:sldChg chg="addSp delSp modSp add replId">
        <pc:chgData name="Declan McDermott" userId="S::dmcdermott@weare.ie::aca3b39f-1f63-4a77-bfc4-53b22ac53f7f" providerId="AD" clId="Web-{88EEB467-243E-3556-B8BB-E68A1EAEEB2D}" dt="2024-04-19T13:46:54.977" v="1474"/>
        <pc:sldMkLst>
          <pc:docMk/>
          <pc:sldMk cId="1642548116" sldId="287"/>
        </pc:sldMkLst>
        <pc:spChg chg="add mod">
          <ac:chgData name="Declan McDermott" userId="S::dmcdermott@weare.ie::aca3b39f-1f63-4a77-bfc4-53b22ac53f7f" providerId="AD" clId="Web-{88EEB467-243E-3556-B8BB-E68A1EAEEB2D}" dt="2024-04-19T13:27:52.060" v="56" actId="14100"/>
          <ac:spMkLst>
            <pc:docMk/>
            <pc:sldMk cId="1642548116" sldId="287"/>
            <ac:spMk id="5" creationId="{C89507DB-A07F-6E42-D79D-F651E25CC0F0}"/>
          </ac:spMkLst>
        </pc:spChg>
        <pc:spChg chg="del">
          <ac:chgData name="Declan McDermott" userId="S::dmcdermott@weare.ie::aca3b39f-1f63-4a77-bfc4-53b22ac53f7f" providerId="AD" clId="Web-{88EEB467-243E-3556-B8BB-E68A1EAEEB2D}" dt="2024-04-19T13:26:01.323" v="1"/>
          <ac:spMkLst>
            <pc:docMk/>
            <pc:sldMk cId="1642548116" sldId="287"/>
            <ac:spMk id="11" creationId="{09B96C76-9E3E-867F-EC6D-BFE8245F1D18}"/>
          </ac:spMkLst>
        </pc:spChg>
        <pc:graphicFrameChg chg="add del mod">
          <ac:chgData name="Declan McDermott" userId="S::dmcdermott@weare.ie::aca3b39f-1f63-4a77-bfc4-53b22ac53f7f" providerId="AD" clId="Web-{88EEB467-243E-3556-B8BB-E68A1EAEEB2D}" dt="2024-04-19T13:26:12.620" v="3"/>
          <ac:graphicFrameMkLst>
            <pc:docMk/>
            <pc:sldMk cId="1642548116" sldId="287"/>
            <ac:graphicFrameMk id="3" creationId="{E816D487-3278-7E1A-57D5-2D0844706BEB}"/>
          </ac:graphicFrameMkLst>
        </pc:graphicFrameChg>
        <pc:graphicFrameChg chg="add mod modGraphic">
          <ac:chgData name="Declan McDermott" userId="S::dmcdermott@weare.ie::aca3b39f-1f63-4a77-bfc4-53b22ac53f7f" providerId="AD" clId="Web-{88EEB467-243E-3556-B8BB-E68A1EAEEB2D}" dt="2024-04-19T13:46:54.977" v="1474"/>
          <ac:graphicFrameMkLst>
            <pc:docMk/>
            <pc:sldMk cId="1642548116" sldId="287"/>
            <ac:graphicFrameMk id="4" creationId="{53FF49D7-A3AA-37B8-FC17-CF1FE6AC9B3D}"/>
          </ac:graphicFrameMkLst>
        </pc:graphicFrameChg>
      </pc:sldChg>
    </pc:docChg>
  </pc:docChgLst>
  <pc:docChgLst>
    <pc:chgData name="Declan McDermott" userId="S::dmcdermott@weare.ie::aca3b39f-1f63-4a77-bfc4-53b22ac53f7f" providerId="AD" clId="Web-{5D1ABA4C-6719-2F56-92A6-967B48A6D893}"/>
    <pc:docChg chg="addSld delSld modSld sldOrd">
      <pc:chgData name="Declan McDermott" userId="S::dmcdermott@weare.ie::aca3b39f-1f63-4a77-bfc4-53b22ac53f7f" providerId="AD" clId="Web-{5D1ABA4C-6719-2F56-92A6-967B48A6D893}" dt="2024-04-09T09:14:58.252" v="516" actId="20577"/>
      <pc:docMkLst>
        <pc:docMk/>
      </pc:docMkLst>
      <pc:sldChg chg="modSp">
        <pc:chgData name="Declan McDermott" userId="S::dmcdermott@weare.ie::aca3b39f-1f63-4a77-bfc4-53b22ac53f7f" providerId="AD" clId="Web-{5D1ABA4C-6719-2F56-92A6-967B48A6D893}" dt="2024-04-09T09:06:09.204" v="64" actId="20577"/>
        <pc:sldMkLst>
          <pc:docMk/>
          <pc:sldMk cId="2565179620" sldId="257"/>
        </pc:sldMkLst>
        <pc:spChg chg="mod">
          <ac:chgData name="Declan McDermott" userId="S::dmcdermott@weare.ie::aca3b39f-1f63-4a77-bfc4-53b22ac53f7f" providerId="AD" clId="Web-{5D1ABA4C-6719-2F56-92A6-967B48A6D893}" dt="2024-04-09T09:05:43.141" v="55" actId="20577"/>
          <ac:spMkLst>
            <pc:docMk/>
            <pc:sldMk cId="2565179620" sldId="257"/>
            <ac:spMk id="10" creationId="{9F70CADF-4141-242E-DB48-232978B02826}"/>
          </ac:spMkLst>
        </pc:spChg>
        <pc:spChg chg="mod">
          <ac:chgData name="Declan McDermott" userId="S::dmcdermott@weare.ie::aca3b39f-1f63-4a77-bfc4-53b22ac53f7f" providerId="AD" clId="Web-{5D1ABA4C-6719-2F56-92A6-967B48A6D893}" dt="2024-04-09T09:06:09.204" v="64" actId="20577"/>
          <ac:spMkLst>
            <pc:docMk/>
            <pc:sldMk cId="2565179620" sldId="257"/>
            <ac:spMk id="11" creationId="{480740AB-EDE8-13DB-9648-04A406017EBD}"/>
          </ac:spMkLst>
        </pc:spChg>
      </pc:sldChg>
      <pc:sldChg chg="modSp">
        <pc:chgData name="Declan McDermott" userId="S::dmcdermott@weare.ie::aca3b39f-1f63-4a77-bfc4-53b22ac53f7f" providerId="AD" clId="Web-{5D1ABA4C-6719-2F56-92A6-967B48A6D893}" dt="2024-04-09T09:07:24.048" v="99" actId="20577"/>
        <pc:sldMkLst>
          <pc:docMk/>
          <pc:sldMk cId="1430646761" sldId="258"/>
        </pc:sldMkLst>
        <pc:spChg chg="mod">
          <ac:chgData name="Declan McDermott" userId="S::dmcdermott@weare.ie::aca3b39f-1f63-4a77-bfc4-53b22ac53f7f" providerId="AD" clId="Web-{5D1ABA4C-6719-2F56-92A6-967B48A6D893}" dt="2024-04-09T09:07:24.048" v="99" actId="20577"/>
          <ac:spMkLst>
            <pc:docMk/>
            <pc:sldMk cId="1430646761" sldId="258"/>
            <ac:spMk id="7" creationId="{65A2D516-A9DE-4876-0461-47D86B7CD525}"/>
          </ac:spMkLst>
        </pc:spChg>
      </pc:sldChg>
      <pc:sldChg chg="modSp">
        <pc:chgData name="Declan McDermott" userId="S::dmcdermott@weare.ie::aca3b39f-1f63-4a77-bfc4-53b22ac53f7f" providerId="AD" clId="Web-{5D1ABA4C-6719-2F56-92A6-967B48A6D893}" dt="2024-04-09T09:08:34.095" v="119" actId="20577"/>
        <pc:sldMkLst>
          <pc:docMk/>
          <pc:sldMk cId="1910668257" sldId="259"/>
        </pc:sldMkLst>
        <pc:spChg chg="mod">
          <ac:chgData name="Declan McDermott" userId="S::dmcdermott@weare.ie::aca3b39f-1f63-4a77-bfc4-53b22ac53f7f" providerId="AD" clId="Web-{5D1ABA4C-6719-2F56-92A6-967B48A6D893}" dt="2024-04-09T09:08:34.095" v="119" actId="20577"/>
          <ac:spMkLst>
            <pc:docMk/>
            <pc:sldMk cId="1910668257" sldId="259"/>
            <ac:spMk id="6" creationId="{550D801E-5723-887B-1A0C-7A047B7BD0E2}"/>
          </ac:spMkLst>
        </pc:spChg>
      </pc:sldChg>
      <pc:sldChg chg="modSp">
        <pc:chgData name="Declan McDermott" userId="S::dmcdermott@weare.ie::aca3b39f-1f63-4a77-bfc4-53b22ac53f7f" providerId="AD" clId="Web-{5D1ABA4C-6719-2F56-92A6-967B48A6D893}" dt="2024-04-09T09:05:29.844" v="54" actId="20577"/>
        <pc:sldMkLst>
          <pc:docMk/>
          <pc:sldMk cId="2052583473" sldId="265"/>
        </pc:sldMkLst>
        <pc:spChg chg="mod">
          <ac:chgData name="Declan McDermott" userId="S::dmcdermott@weare.ie::aca3b39f-1f63-4a77-bfc4-53b22ac53f7f" providerId="AD" clId="Web-{5D1ABA4C-6719-2F56-92A6-967B48A6D893}" dt="2024-04-09T09:05:21.516" v="49" actId="20577"/>
          <ac:spMkLst>
            <pc:docMk/>
            <pc:sldMk cId="2052583473" sldId="265"/>
            <ac:spMk id="6" creationId="{27170535-5127-4FEA-52B9-0BF478273CBD}"/>
          </ac:spMkLst>
        </pc:spChg>
        <pc:spChg chg="mod">
          <ac:chgData name="Declan McDermott" userId="S::dmcdermott@weare.ie::aca3b39f-1f63-4a77-bfc4-53b22ac53f7f" providerId="AD" clId="Web-{5D1ABA4C-6719-2F56-92A6-967B48A6D893}" dt="2024-04-09T09:05:29.844" v="54" actId="20577"/>
          <ac:spMkLst>
            <pc:docMk/>
            <pc:sldMk cId="2052583473" sldId="265"/>
            <ac:spMk id="7" creationId="{C3280DFC-C464-05EE-1EEB-EBE05A53B522}"/>
          </ac:spMkLst>
        </pc:spChg>
      </pc:sldChg>
      <pc:sldChg chg="modSp">
        <pc:chgData name="Declan McDermott" userId="S::dmcdermott@weare.ie::aca3b39f-1f63-4a77-bfc4-53b22ac53f7f" providerId="AD" clId="Web-{5D1ABA4C-6719-2F56-92A6-967B48A6D893}" dt="2024-04-09T09:12:57.221" v="336" actId="20577"/>
        <pc:sldMkLst>
          <pc:docMk/>
          <pc:sldMk cId="2202787051" sldId="269"/>
        </pc:sldMkLst>
        <pc:spChg chg="mod">
          <ac:chgData name="Declan McDermott" userId="S::dmcdermott@weare.ie::aca3b39f-1f63-4a77-bfc4-53b22ac53f7f" providerId="AD" clId="Web-{5D1ABA4C-6719-2F56-92A6-967B48A6D893}" dt="2024-04-09T09:06:30.016" v="79" actId="20577"/>
          <ac:spMkLst>
            <pc:docMk/>
            <pc:sldMk cId="2202787051" sldId="269"/>
            <ac:spMk id="10" creationId="{6E16D86E-F759-228D-9E29-3CFD3E854007}"/>
          </ac:spMkLst>
        </pc:spChg>
        <pc:spChg chg="mod">
          <ac:chgData name="Declan McDermott" userId="S::dmcdermott@weare.ie::aca3b39f-1f63-4a77-bfc4-53b22ac53f7f" providerId="AD" clId="Web-{5D1ABA4C-6719-2F56-92A6-967B48A6D893}" dt="2024-04-09T09:12:57.221" v="336" actId="20577"/>
          <ac:spMkLst>
            <pc:docMk/>
            <pc:sldMk cId="2202787051" sldId="269"/>
            <ac:spMk id="11" creationId="{09B96C76-9E3E-867F-EC6D-BFE8245F1D18}"/>
          </ac:spMkLst>
        </pc:spChg>
      </pc:sldChg>
      <pc:sldChg chg="modSp add replId">
        <pc:chgData name="Declan McDermott" userId="S::dmcdermott@weare.ie::aca3b39f-1f63-4a77-bfc4-53b22ac53f7f" providerId="AD" clId="Web-{5D1ABA4C-6719-2F56-92A6-967B48A6D893}" dt="2024-04-09T09:14:58.252" v="516" actId="20577"/>
        <pc:sldMkLst>
          <pc:docMk/>
          <pc:sldMk cId="1170468762" sldId="270"/>
        </pc:sldMkLst>
        <pc:spChg chg="mod">
          <ac:chgData name="Declan McDermott" userId="S::dmcdermott@weare.ie::aca3b39f-1f63-4a77-bfc4-53b22ac53f7f" providerId="AD" clId="Web-{5D1ABA4C-6719-2F56-92A6-967B48A6D893}" dt="2024-04-09T09:07:05.610" v="89" actId="20577"/>
          <ac:spMkLst>
            <pc:docMk/>
            <pc:sldMk cId="1170468762" sldId="270"/>
            <ac:spMk id="10" creationId="{6E16D86E-F759-228D-9E29-3CFD3E854007}"/>
          </ac:spMkLst>
        </pc:spChg>
        <pc:spChg chg="mod">
          <ac:chgData name="Declan McDermott" userId="S::dmcdermott@weare.ie::aca3b39f-1f63-4a77-bfc4-53b22ac53f7f" providerId="AD" clId="Web-{5D1ABA4C-6719-2F56-92A6-967B48A6D893}" dt="2024-04-09T09:14:58.252" v="516" actId="20577"/>
          <ac:spMkLst>
            <pc:docMk/>
            <pc:sldMk cId="1170468762" sldId="270"/>
            <ac:spMk id="11" creationId="{09B96C76-9E3E-867F-EC6D-BFE8245F1D18}"/>
          </ac:spMkLst>
        </pc:spChg>
      </pc:sldChg>
      <pc:sldChg chg="modSp add ord replId">
        <pc:chgData name="Declan McDermott" userId="S::dmcdermott@weare.ie::aca3b39f-1f63-4a77-bfc4-53b22ac53f7f" providerId="AD" clId="Web-{5D1ABA4C-6719-2F56-92A6-967B48A6D893}" dt="2024-04-09T09:07:37.438" v="102" actId="20577"/>
        <pc:sldMkLst>
          <pc:docMk/>
          <pc:sldMk cId="19937431" sldId="271"/>
        </pc:sldMkLst>
        <pc:spChg chg="mod">
          <ac:chgData name="Declan McDermott" userId="S::dmcdermott@weare.ie::aca3b39f-1f63-4a77-bfc4-53b22ac53f7f" providerId="AD" clId="Web-{5D1ABA4C-6719-2F56-92A6-967B48A6D893}" dt="2024-04-09T09:07:37.438" v="102" actId="20577"/>
          <ac:spMkLst>
            <pc:docMk/>
            <pc:sldMk cId="19937431" sldId="271"/>
            <ac:spMk id="10" creationId="{6E16D86E-F759-228D-9E29-3CFD3E854007}"/>
          </ac:spMkLst>
        </pc:spChg>
      </pc:sldChg>
      <pc:sldChg chg="add ord replId">
        <pc:chgData name="Declan McDermott" userId="S::dmcdermott@weare.ie::aca3b39f-1f63-4a77-bfc4-53b22ac53f7f" providerId="AD" clId="Web-{5D1ABA4C-6719-2F56-92A6-967B48A6D893}" dt="2024-04-09T09:07:48.423" v="104"/>
        <pc:sldMkLst>
          <pc:docMk/>
          <pc:sldMk cId="2985149640" sldId="272"/>
        </pc:sldMkLst>
      </pc:sldChg>
      <pc:sldChg chg="add ord replId">
        <pc:chgData name="Declan McDermott" userId="S::dmcdermott@weare.ie::aca3b39f-1f63-4a77-bfc4-53b22ac53f7f" providerId="AD" clId="Web-{5D1ABA4C-6719-2F56-92A6-967B48A6D893}" dt="2024-04-09T09:08:59.001" v="122"/>
        <pc:sldMkLst>
          <pc:docMk/>
          <pc:sldMk cId="2389061862" sldId="273"/>
        </pc:sldMkLst>
      </pc:sldChg>
      <pc:sldChg chg="modSp add ord replId">
        <pc:chgData name="Declan McDermott" userId="S::dmcdermott@weare.ie::aca3b39f-1f63-4a77-bfc4-53b22ac53f7f" providerId="AD" clId="Web-{5D1ABA4C-6719-2F56-92A6-967B48A6D893}" dt="2024-04-09T09:09:18.611" v="136" actId="20577"/>
        <pc:sldMkLst>
          <pc:docMk/>
          <pc:sldMk cId="3249386760" sldId="274"/>
        </pc:sldMkLst>
        <pc:spChg chg="mod">
          <ac:chgData name="Declan McDermott" userId="S::dmcdermott@weare.ie::aca3b39f-1f63-4a77-bfc4-53b22ac53f7f" providerId="AD" clId="Web-{5D1ABA4C-6719-2F56-92A6-967B48A6D893}" dt="2024-04-09T09:09:18.611" v="136" actId="20577"/>
          <ac:spMkLst>
            <pc:docMk/>
            <pc:sldMk cId="3249386760" sldId="274"/>
            <ac:spMk id="7" creationId="{65A2D516-A9DE-4876-0461-47D86B7CD525}"/>
          </ac:spMkLst>
        </pc:spChg>
      </pc:sldChg>
      <pc:sldChg chg="modSp add ord replId">
        <pc:chgData name="Declan McDermott" userId="S::dmcdermott@weare.ie::aca3b39f-1f63-4a77-bfc4-53b22ac53f7f" providerId="AD" clId="Web-{5D1ABA4C-6719-2F56-92A6-967B48A6D893}" dt="2024-04-09T09:10:16.845" v="145" actId="20577"/>
        <pc:sldMkLst>
          <pc:docMk/>
          <pc:sldMk cId="86550154" sldId="275"/>
        </pc:sldMkLst>
        <pc:spChg chg="mod">
          <ac:chgData name="Declan McDermott" userId="S::dmcdermott@weare.ie::aca3b39f-1f63-4a77-bfc4-53b22ac53f7f" providerId="AD" clId="Web-{5D1ABA4C-6719-2F56-92A6-967B48A6D893}" dt="2024-04-09T09:10:16.845" v="145" actId="20577"/>
          <ac:spMkLst>
            <pc:docMk/>
            <pc:sldMk cId="86550154" sldId="275"/>
            <ac:spMk id="6" creationId="{550D801E-5723-887B-1A0C-7A047B7BD0E2}"/>
          </ac:spMkLst>
        </pc:spChg>
      </pc:sldChg>
      <pc:sldChg chg="add del replId">
        <pc:chgData name="Declan McDermott" userId="S::dmcdermott@weare.ie::aca3b39f-1f63-4a77-bfc4-53b22ac53f7f" providerId="AD" clId="Web-{5D1ABA4C-6719-2F56-92A6-967B48A6D893}" dt="2024-04-09T09:09:59.064" v="138"/>
        <pc:sldMkLst>
          <pc:docMk/>
          <pc:sldMk cId="2954826360" sldId="275"/>
        </pc:sldMkLst>
      </pc:sldChg>
    </pc:docChg>
  </pc:docChgLst>
  <pc:docChgLst>
    <pc:chgData name="Declan McDermott" userId="S::dmcdermott@weare.ie::aca3b39f-1f63-4a77-bfc4-53b22ac53f7f" providerId="AD" clId="Web-{EB0C8F79-D389-AB75-4349-518846394697}"/>
    <pc:docChg chg="modSld">
      <pc:chgData name="Declan McDermott" userId="S::dmcdermott@weare.ie::aca3b39f-1f63-4a77-bfc4-53b22ac53f7f" providerId="AD" clId="Web-{EB0C8F79-D389-AB75-4349-518846394697}" dt="2024-04-24T16:01:07.768" v="17" actId="20577"/>
      <pc:docMkLst>
        <pc:docMk/>
      </pc:docMkLst>
      <pc:sldChg chg="modSp">
        <pc:chgData name="Declan McDermott" userId="S::dmcdermott@weare.ie::aca3b39f-1f63-4a77-bfc4-53b22ac53f7f" providerId="AD" clId="Web-{EB0C8F79-D389-AB75-4349-518846394697}" dt="2024-04-24T16:01:07.768" v="17" actId="20577"/>
        <pc:sldMkLst>
          <pc:docMk/>
          <pc:sldMk cId="4195456187" sldId="277"/>
        </pc:sldMkLst>
        <pc:spChg chg="mod">
          <ac:chgData name="Declan McDermott" userId="S::dmcdermott@weare.ie::aca3b39f-1f63-4a77-bfc4-53b22ac53f7f" providerId="AD" clId="Web-{EB0C8F79-D389-AB75-4349-518846394697}" dt="2024-04-24T16:00:57.658" v="15" actId="20577"/>
          <ac:spMkLst>
            <pc:docMk/>
            <pc:sldMk cId="4195456187" sldId="277"/>
            <ac:spMk id="2" creationId="{8CC2EE9D-411E-7AFD-F3E5-3137C46DA3B3}"/>
          </ac:spMkLst>
        </pc:spChg>
        <pc:spChg chg="mod">
          <ac:chgData name="Declan McDermott" userId="S::dmcdermott@weare.ie::aca3b39f-1f63-4a77-bfc4-53b22ac53f7f" providerId="AD" clId="Web-{EB0C8F79-D389-AB75-4349-518846394697}" dt="2024-04-24T16:01:07.768" v="17" actId="20577"/>
          <ac:spMkLst>
            <pc:docMk/>
            <pc:sldMk cId="4195456187" sldId="277"/>
            <ac:spMk id="11" creationId="{09B96C76-9E3E-867F-EC6D-BFE8245F1D1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55AAF-8414-4D47-B86C-D7EFA9BD22FE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42E93-2565-4FBA-8BF1-3E8F19139D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434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68F2-2664-AA68-9412-47347BB05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89B7F-C5B3-441A-3190-8AECFD60E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ACBA3-2FB5-0485-E4E7-AE87072C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2128B-D425-748E-EFAC-14ECE47C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A8D86-E1CE-B7E5-04CE-F96AB472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38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D71E-7D36-99BF-6732-930A7B8C0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2F149-ACAB-1EAD-823F-4940C9F34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2208A-904F-29CA-7E5D-92D13187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AE6B6-020F-581C-8FD4-1D768310F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106FE-BE99-A216-566A-622DFAFA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246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ADBDB8-B93B-F0A7-975F-06A40EBDC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1EC59-D411-67DC-8128-5169CA700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48E4A-87E3-C3F7-8762-E6DFE694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1C9A-2C9D-321D-DEF3-5821BE18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B94D-0A9C-C0BC-8E12-10DC7A1A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38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71FDC-172B-3173-0E18-62AC64DA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28E78-EC2B-2067-D6D9-320A8C0D3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A10AD-7756-FF2F-4AC3-31C450B5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D0703-E3A5-6FF3-4326-DF1E1BBF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92E4-647E-C601-2486-D29FFEF4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0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6B44-8100-B7C5-924F-4C9CF9EA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60BB9-7163-3134-CD86-849726ABD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37CA5-1890-9FA5-4222-2891842E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84CEF-C201-77E5-4D70-6266170F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FF4F2-4505-3B3D-C2B9-2F9D9353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915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CDE2A-F8E5-91F9-DEED-5CA7DBF2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9A9E5-DD4A-F6DE-6B48-F57DB9B6C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2AA8F-C7D2-E6BC-E0F7-0A9474D98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145E2-F615-2265-E560-D1D96012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64637-98E6-72CB-3259-70827C596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E542B-54DC-C711-0A3D-DBC0D931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9377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F942-A5E5-7238-C0FA-98BEAEF1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83B18-20E0-A058-C017-05C99FF61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0EB2A-FA1C-E47B-9E0E-AB26EFE05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41628-B854-D3AB-7DD9-DD697497D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EFEAE0-A117-8E52-1070-FEB7A7E06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D782D9-C629-5FA2-C62C-9E476699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031F4-9BAB-09D9-37B8-877C70A8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0A594-BECE-2C00-A410-C9F04030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267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54AA2-F072-5F3C-F630-975F53AD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6B9B5B-B23E-C279-3A68-3B7A1F4B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9DC0D9-A702-ECD2-249A-C1ECA0D1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3DC87-9C29-AA87-C5C1-94300C391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428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C48D3-034A-0EB1-D4E0-0F54CD583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1A624-8776-55BF-CBD1-62C17FD3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9C7DD-3E08-31C7-18EE-62FDB57E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204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1B8D-B3E7-C501-98A9-CB7ACB69E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9DDF8-C44D-AFE7-5B8A-159225CB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7C2D6-AF3A-61B6-4922-267CA245E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65671-CAC3-EDC0-DB3A-780098A0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4A38F-E2DF-D651-92F9-49C447A6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7F15A-DA23-8CDB-176A-A02DC54B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727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239E-90A7-F98B-C754-892CD357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08D79-07D8-00CE-E4E8-B61B705CC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BE81B-ACBC-F23D-25DB-468883A8C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BF03F-1EF8-1FE6-3B14-03145817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C922F-157B-13F9-1193-FCB4F4B7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BFF62-DD29-4B6F-71CC-A5494AAD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702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922D9-BAB9-2857-10EC-1B2C7E41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88E77-67C7-4CD4-3129-742D1B937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CA5EC-AC71-71DA-61E0-C74210CE8C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B2877-AF5E-4B6D-9CFD-250A8C3AC4C2}" type="datetimeFigureOut">
              <a:rPr lang="en-IE" smtClean="0"/>
              <a:t>24/04/2024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2B3A-5A01-4632-DB79-2AA10A301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88E88-7A20-32C8-D527-83776C8BA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736949-4844-9145-4417-710D9D53DF4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1812" y="6672580"/>
            <a:ext cx="490538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8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Proprietary</a:t>
            </a:r>
          </a:p>
        </p:txBody>
      </p:sp>
    </p:spTree>
    <p:extLst>
      <p:ext uri="{BB962C8B-B14F-4D97-AF65-F5344CB8AC3E}">
        <p14:creationId xmlns:p14="http://schemas.microsoft.com/office/powerpoint/2010/main" val="294032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&#10;&#10;Description automatically generated">
            <a:extLst>
              <a:ext uri="{FF2B5EF4-FFF2-40B4-BE49-F238E27FC236}">
                <a16:creationId xmlns:a16="http://schemas.microsoft.com/office/drawing/2014/main" id="{680E3562-8EF4-8E30-B1C1-311281FB24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170535-5127-4FEA-52B9-0BF478273CBD}"/>
              </a:ext>
            </a:extLst>
          </p:cNvPr>
          <p:cNvSpPr txBox="1"/>
          <p:nvPr/>
        </p:nvSpPr>
        <p:spPr>
          <a:xfrm>
            <a:off x="740664" y="2505670"/>
            <a:ext cx="841248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39th Policy Advisory Committee</a:t>
            </a:r>
            <a:endParaRPr lang="en-GB" sz="4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80DFC-C464-05EE-1EEB-EBE05A53B522}"/>
              </a:ext>
            </a:extLst>
          </p:cNvPr>
          <p:cNvSpPr txBox="1"/>
          <p:nvPr/>
        </p:nvSpPr>
        <p:spPr>
          <a:xfrm>
            <a:off x="740664" y="3429000"/>
            <a:ext cx="84124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25 April 2024</a:t>
            </a:r>
            <a:endParaRPr lang="en-IE" sz="28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yellow tick in a circle&#10;&#10;Description automatically generated">
            <a:extLst>
              <a:ext uri="{FF2B5EF4-FFF2-40B4-BE49-F238E27FC236}">
                <a16:creationId xmlns:a16="http://schemas.microsoft.com/office/drawing/2014/main" id="{98662EFB-DE38-B586-698E-A7A024AD1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44" y="550276"/>
            <a:ext cx="1695004" cy="16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8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Proposal: GDPR Code-of-Conduct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766380" y="1200005"/>
            <a:ext cx="106592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Proposal: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draft a DPC-Approved GDPR Code of Conduct for .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Accredited Registrars. 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Rationale: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Codes of Conduct are voluntary instruments, approved by the DPC, used to promote “legal certainty” in how GDPR should be applied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Code of Conduct can assist RARs navigate their Article 28 obligations under NIS2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Benefits: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Promotes “confidence and legal certainty” – especially for SMEs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Demonstrates GDPR compliance to regulators (can help mitigate fines &amp; penalties)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Potential for lengthy review from and approval from DPC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Requires “sufficient” public consultation 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Proposed Next Steps: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Work on a Code of Conduct to be incorporated into the NIS2 Working Group’s mandate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Public Consultation with Registrars to be sought as part of PDP</a:t>
            </a:r>
          </a:p>
        </p:txBody>
      </p:sp>
    </p:spTree>
    <p:extLst>
      <p:ext uri="{BB962C8B-B14F-4D97-AF65-F5344CB8AC3E}">
        <p14:creationId xmlns:p14="http://schemas.microsoft.com/office/powerpoint/2010/main" val="3119121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Proposal: GDPR Code-of-Conduct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FF49D7-A3AA-37B8-FC17-CF1FE6AC9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692258"/>
              </p:ext>
            </p:extLst>
          </p:nvPr>
        </p:nvGraphicFramePr>
        <p:xfrm>
          <a:off x="695498" y="1969285"/>
          <a:ext cx="10653114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1977">
                  <a:extLst>
                    <a:ext uri="{9D8B030D-6E8A-4147-A177-3AD203B41FA5}">
                      <a16:colId xmlns:a16="http://schemas.microsoft.com/office/drawing/2014/main" val="3512437246"/>
                    </a:ext>
                  </a:extLst>
                </a:gridCol>
                <a:gridCol w="6079525">
                  <a:extLst>
                    <a:ext uri="{9D8B030D-6E8A-4147-A177-3AD203B41FA5}">
                      <a16:colId xmlns:a16="http://schemas.microsoft.com/office/drawing/2014/main" val="743805869"/>
                    </a:ext>
                  </a:extLst>
                </a:gridCol>
                <a:gridCol w="1521612">
                  <a:extLst>
                    <a:ext uri="{9D8B030D-6E8A-4147-A177-3AD203B41FA5}">
                      <a16:colId xmlns:a16="http://schemas.microsoft.com/office/drawing/2014/main" val="683495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GDPR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271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 RAR shall have public policies &amp; procedures to enable lawful access to registration data for legitimate access seekers.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Policies and procedures should be public and ensure that requests are lawful and duly substantiated, accounting for the principles of data processing. </a:t>
                      </a:r>
                    </a:p>
                    <a:p>
                      <a:pPr lvl="0">
                        <a:buNone/>
                      </a:pP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dirty="0"/>
                        <a:t>They should ensure that:</a:t>
                      </a:r>
                      <a:endParaRPr lang="en-US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requests are made under Union or Member State law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requests are accompanied by a clear statement of purpose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the statement of purpose is sufficient to allow for the necessity of the request to be evaluated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the requested registration data is accurate and up-to-date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access to the registration data is granted no longer than is necessary for the stated purpose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access is granted in a way that ensures appropriate security; and,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/>
                        <a:t>the request is appropriately documented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Article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10306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89507DB-A07F-6E42-D79D-F651E25CC0F0}"/>
              </a:ext>
            </a:extLst>
          </p:cNvPr>
          <p:cNvSpPr txBox="1"/>
          <p:nvPr/>
        </p:nvSpPr>
        <p:spPr>
          <a:xfrm>
            <a:off x="695037" y="1593272"/>
            <a:ext cx="475441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Calibri"/>
                <a:cs typeface="Calibri"/>
              </a:rPr>
              <a:t>EXAMPLE FOR ILLUSTRATIVE PURPOSES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48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and blue rectangle&#10;&#10;Description automatically generated">
            <a:extLst>
              <a:ext uri="{FF2B5EF4-FFF2-40B4-BE49-F238E27FC236}">
                <a16:creationId xmlns:a16="http://schemas.microsoft.com/office/drawing/2014/main" id="{62803EC0-E17A-FA2E-63E1-8697EFEE29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0D801E-5723-887B-1A0C-7A047B7BD0E2}"/>
              </a:ext>
            </a:extLst>
          </p:cNvPr>
          <p:cNvSpPr txBox="1"/>
          <p:nvPr/>
        </p:nvSpPr>
        <p:spPr>
          <a:xfrm>
            <a:off x="7326022" y="2262390"/>
            <a:ext cx="386489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Internet Governance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04B7E-F6FD-B1BB-0C6C-81688A6F59DB}"/>
              </a:ext>
            </a:extLst>
          </p:cNvPr>
          <p:cNvSpPr txBox="1"/>
          <p:nvPr/>
        </p:nvSpPr>
        <p:spPr>
          <a:xfrm>
            <a:off x="438806" y="2679459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Discussion on the Global Digital Compact</a:t>
            </a:r>
          </a:p>
        </p:txBody>
      </p:sp>
    </p:spTree>
    <p:extLst>
      <p:ext uri="{BB962C8B-B14F-4D97-AF65-F5344CB8AC3E}">
        <p14:creationId xmlns:p14="http://schemas.microsoft.com/office/powerpoint/2010/main" val="191066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Global Digital Compact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696286" y="1441461"/>
            <a:ext cx="100022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Initiative from UN Sec-Gen’s Envoy on Technology. Seeks to outline “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shared principles for an inclusive, open and secure digital future”</a:t>
            </a:r>
          </a:p>
          <a:p>
            <a:endParaRPr lang="en-GB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Covers subjects like connectivity, internet fragmentation, human rights online, data protection, etc…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Zero Draft published on 1 April 2024 (intergovernmental negotiations until June). Generally positive reviews from technical community on current draft.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Points of Contention from Tech Community: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Use of ‘multi-stakeholder cooperation’ instead of ‘governance’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Creation of new UN office for Digital &amp; Emerging Tech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Ongoing engagement on international level.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14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665825" y="2287557"/>
            <a:ext cx="438434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Criminal &amp; Technical Abuse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200607" y="2704626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Updates from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Service</a:t>
            </a:r>
          </a:p>
        </p:txBody>
      </p:sp>
    </p:spTree>
    <p:extLst>
      <p:ext uri="{BB962C8B-B14F-4D97-AF65-F5344CB8AC3E}">
        <p14:creationId xmlns:p14="http://schemas.microsoft.com/office/powerpoint/2010/main" val="3249386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1509204" y="998045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Attacks (YTD)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graph of different colored bars&#10;&#10;Description automatically generated with medium confidence">
            <a:extLst>
              <a:ext uri="{FF2B5EF4-FFF2-40B4-BE49-F238E27FC236}">
                <a16:creationId xmlns:a16="http://schemas.microsoft.com/office/drawing/2014/main" id="{64E59CA7-F8BF-8B8E-5188-53EA094ECA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04" y="1610457"/>
            <a:ext cx="9173592" cy="511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61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1509204" y="998045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Attacks by Group (YTD)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E59CA7-F8BF-8B8E-5188-53EA094ECA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1612" y="1610457"/>
            <a:ext cx="8988776" cy="511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9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and blue rectangle&#10;&#10;Description automatically generated">
            <a:extLst>
              <a:ext uri="{FF2B5EF4-FFF2-40B4-BE49-F238E27FC236}">
                <a16:creationId xmlns:a16="http://schemas.microsoft.com/office/drawing/2014/main" id="{62803EC0-E17A-FA2E-63E1-8697EFEE29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0D801E-5723-887B-1A0C-7A047B7BD0E2}"/>
              </a:ext>
            </a:extLst>
          </p:cNvPr>
          <p:cNvSpPr txBox="1"/>
          <p:nvPr/>
        </p:nvSpPr>
        <p:spPr>
          <a:xfrm>
            <a:off x="7326022" y="2262390"/>
            <a:ext cx="386489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NIS2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04B7E-F6FD-B1BB-0C6C-81688A6F59DB}"/>
              </a:ext>
            </a:extLst>
          </p:cNvPr>
          <p:cNvSpPr txBox="1"/>
          <p:nvPr/>
        </p:nvSpPr>
        <p:spPr>
          <a:xfrm>
            <a:off x="456562" y="1340415"/>
            <a:ext cx="5545123" cy="2459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Roadmap &amp; Tracker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Key Updates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Updates from Working Group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Tour de Table</a:t>
            </a:r>
          </a:p>
        </p:txBody>
      </p:sp>
    </p:spTree>
    <p:extLst>
      <p:ext uri="{BB962C8B-B14F-4D97-AF65-F5344CB8AC3E}">
        <p14:creationId xmlns:p14="http://schemas.microsoft.com/office/powerpoint/2010/main" val="86550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NIS2 Roadmap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7C5BA409-7329-471F-B559-AC3086E24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96608"/>
              </p:ext>
            </p:extLst>
          </p:nvPr>
        </p:nvGraphicFramePr>
        <p:xfrm>
          <a:off x="1639708" y="1838598"/>
          <a:ext cx="8910434" cy="4652480"/>
        </p:xfrm>
        <a:graphic>
          <a:graphicData uri="http://schemas.openxmlformats.org/drawingml/2006/table">
            <a:tbl>
              <a:tblPr firstRow="1" bandRow="1"/>
              <a:tblGrid>
                <a:gridCol w="1595560">
                  <a:extLst>
                    <a:ext uri="{9D8B030D-6E8A-4147-A177-3AD203B41FA5}">
                      <a16:colId xmlns:a16="http://schemas.microsoft.com/office/drawing/2014/main" val="932460335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294486476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322980077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86129104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60983882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29769770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793862221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4260662540"/>
                    </a:ext>
                  </a:extLst>
                </a:gridCol>
              </a:tblGrid>
              <a:tr h="40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Q3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80499"/>
                  </a:ext>
                </a:extLst>
              </a:tr>
              <a:tr h="4439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Preliminary Analysis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Advocate &amp; Monitor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Implement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28459"/>
                  </a:ext>
                </a:extLst>
              </a:tr>
              <a:tr h="4955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Legislative Milestones</a:t>
                      </a:r>
                      <a:r>
                        <a:rPr lang="en-I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IN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  <a:endParaRPr lang="en-IN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</a:p>
                    <a:p>
                      <a:pPr algn="l"/>
                      <a:endParaRPr lang="en-IN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IN" sz="1000" b="1" dirty="0">
                        <a:latin typeface="Arial"/>
                        <a:cs typeface="Arial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Legislative Process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Transposed by Oct 17</a:t>
                      </a:r>
                      <a:r>
                        <a:rPr lang="en-IN" sz="1000" b="1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339346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Alignment</a:t>
                      </a:r>
                      <a:endParaRPr lang="en-IN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890A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0819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89008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477601"/>
                  </a:ext>
                </a:extLst>
              </a:tr>
              <a:tr h="40919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Advocacy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E74A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308531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010032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693533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11177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892238"/>
                  </a:ext>
                </a:extLst>
              </a:tr>
            </a:tbl>
          </a:graphicData>
        </a:graphic>
      </p:graphicFrame>
      <p:sp>
        <p:nvSpPr>
          <p:cNvPr id="89" name="TextBox 88">
            <a:extLst>
              <a:ext uri="{FF2B5EF4-FFF2-40B4-BE49-F238E27FC236}">
                <a16:creationId xmlns:a16="http://schemas.microsoft.com/office/drawing/2014/main" id="{EC4E3BEF-6B75-4C57-A552-0E148D2E5138}"/>
              </a:ext>
            </a:extLst>
          </p:cNvPr>
          <p:cNvSpPr txBox="1"/>
          <p:nvPr/>
        </p:nvSpPr>
        <p:spPr>
          <a:xfrm>
            <a:off x="1639707" y="1050409"/>
            <a:ext cx="1210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alibri" panose="020F0502020204030204"/>
              </a:rPr>
              <a:t>Task Complexity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High: 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Med: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Low: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1638CBCE-1064-4DDC-B26B-DD56FFA7A2AF}"/>
              </a:ext>
            </a:extLst>
          </p:cNvPr>
          <p:cNvSpPr/>
          <p:nvPr/>
        </p:nvSpPr>
        <p:spPr>
          <a:xfrm>
            <a:off x="2094037" y="1275719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17267F0-C1C8-4B2F-A48A-10D02FB919EA}"/>
              </a:ext>
            </a:extLst>
          </p:cNvPr>
          <p:cNvSpPr/>
          <p:nvPr/>
        </p:nvSpPr>
        <p:spPr>
          <a:xfrm>
            <a:off x="2085410" y="1658437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6002F3F-9580-4CD3-BAE0-4AC0F9D32078}"/>
              </a:ext>
            </a:extLst>
          </p:cNvPr>
          <p:cNvSpPr/>
          <p:nvPr/>
        </p:nvSpPr>
        <p:spPr>
          <a:xfrm>
            <a:off x="3212602" y="4034364"/>
            <a:ext cx="7337541" cy="392673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11657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</a:t>
            </a: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PAC / Working Group Engagement (On-Going)</a:t>
            </a:r>
            <a:endParaRPr kumimoji="0" lang="en-IN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628A674-6DC9-4516-911B-5EE3F0BE4AB2}"/>
              </a:ext>
            </a:extLst>
          </p:cNvPr>
          <p:cNvSpPr/>
          <p:nvPr/>
        </p:nvSpPr>
        <p:spPr>
          <a:xfrm>
            <a:off x="2100363" y="1465908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EB4B19A-83EC-4172-B2A2-18B1710267CA}"/>
              </a:ext>
            </a:extLst>
          </p:cNvPr>
          <p:cNvSpPr/>
          <p:nvPr/>
        </p:nvSpPr>
        <p:spPr>
          <a:xfrm>
            <a:off x="8450759" y="5257669"/>
            <a:ext cx="2108106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Registrar webinar trainings on final policy requirements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9AEBE932-6164-4756-8CA7-7BB9B9E85B92}"/>
              </a:ext>
            </a:extLst>
          </p:cNvPr>
          <p:cNvSpPr/>
          <p:nvPr/>
        </p:nvSpPr>
        <p:spPr>
          <a:xfrm>
            <a:off x="3247840" y="3610524"/>
            <a:ext cx="1009402" cy="41660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Registrar Capacity Survey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21131024-76DF-4205-A5E4-00D3881096B4}"/>
              </a:ext>
            </a:extLst>
          </p:cNvPr>
          <p:cNvSpPr/>
          <p:nvPr/>
        </p:nvSpPr>
        <p:spPr>
          <a:xfrm>
            <a:off x="5325006" y="3217098"/>
            <a:ext cx="1054599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What We Heard Report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AA3B8B62-E06C-45CB-871B-C2CCCEDE3F1D}"/>
              </a:ext>
            </a:extLst>
          </p:cNvPr>
          <p:cNvSpPr/>
          <p:nvPr/>
        </p:nvSpPr>
        <p:spPr>
          <a:xfrm>
            <a:off x="5343589" y="3365863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E988CBEB-91AF-4ECA-8EB0-9D9E15955BD4}"/>
              </a:ext>
            </a:extLst>
          </p:cNvPr>
          <p:cNvSpPr/>
          <p:nvPr/>
        </p:nvSpPr>
        <p:spPr>
          <a:xfrm>
            <a:off x="3221226" y="3220658"/>
            <a:ext cx="1009402" cy="3880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Audit Policy Impacts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F7F48841-1B3E-4F28-8E19-E8B0D5129804}"/>
              </a:ext>
            </a:extLst>
          </p:cNvPr>
          <p:cNvSpPr/>
          <p:nvPr/>
        </p:nvSpPr>
        <p:spPr>
          <a:xfrm>
            <a:off x="3268728" y="3339294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A3D596AB-E55B-4067-B834-5B7C4C237B0E}"/>
              </a:ext>
            </a:extLst>
          </p:cNvPr>
          <p:cNvSpPr/>
          <p:nvPr/>
        </p:nvSpPr>
        <p:spPr>
          <a:xfrm>
            <a:off x="4260554" y="3230048"/>
            <a:ext cx="1054599" cy="37868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Policy Impact Report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979259B8-0597-42DE-AEFE-C91D9E1E9D22}"/>
              </a:ext>
            </a:extLst>
          </p:cNvPr>
          <p:cNvSpPr/>
          <p:nvPr/>
        </p:nvSpPr>
        <p:spPr>
          <a:xfrm>
            <a:off x="4285404" y="3348802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4610A27D-71C3-48B8-B8C3-5008DCDC49D3}"/>
              </a:ext>
            </a:extLst>
          </p:cNvPr>
          <p:cNvSpPr/>
          <p:nvPr/>
        </p:nvSpPr>
        <p:spPr>
          <a:xfrm>
            <a:off x="7396705" y="4449632"/>
            <a:ext cx="2108106" cy="399448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White Papers for public consultations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6FE907BC-CEFE-489F-8FFB-9E43463EA3BA}"/>
              </a:ext>
            </a:extLst>
          </p:cNvPr>
          <p:cNvSpPr/>
          <p:nvPr/>
        </p:nvSpPr>
        <p:spPr>
          <a:xfrm>
            <a:off x="3251189" y="4160273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7401703" y="4587721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F9715683-889F-466B-9582-D90524DE18EA}"/>
              </a:ext>
            </a:extLst>
          </p:cNvPr>
          <p:cNvSpPr/>
          <p:nvPr/>
        </p:nvSpPr>
        <p:spPr>
          <a:xfrm>
            <a:off x="5325772" y="4836475"/>
            <a:ext cx="5224370" cy="406812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Advocate to relevant policymakers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B3D44C61-5340-4D12-A81F-EFC54BE5CC6B}"/>
              </a:ext>
            </a:extLst>
          </p:cNvPr>
          <p:cNvSpPr/>
          <p:nvPr/>
        </p:nvSpPr>
        <p:spPr>
          <a:xfrm>
            <a:off x="8496032" y="5371849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FE0293FE-002B-42E0-ADBF-805211577914}"/>
              </a:ext>
            </a:extLst>
          </p:cNvPr>
          <p:cNvSpPr/>
          <p:nvPr/>
        </p:nvSpPr>
        <p:spPr>
          <a:xfrm>
            <a:off x="4313969" y="3624820"/>
            <a:ext cx="5183506" cy="40744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Monitor legislative changes at each stage</a:t>
            </a:r>
          </a:p>
        </p:txBody>
      </p: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CC89E1DA-68DF-4C57-A831-D3007AA6F3A3}"/>
              </a:ext>
            </a:extLst>
          </p:cNvPr>
          <p:cNvSpPr/>
          <p:nvPr/>
        </p:nvSpPr>
        <p:spPr>
          <a:xfrm>
            <a:off x="9488677" y="3241695"/>
            <a:ext cx="1042883" cy="389328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Fast Track Changes</a:t>
            </a:r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B37ADD83-56C0-4955-94AF-7848BBCC8297}"/>
              </a:ext>
            </a:extLst>
          </p:cNvPr>
          <p:cNvSpPr/>
          <p:nvPr/>
        </p:nvSpPr>
        <p:spPr>
          <a:xfrm>
            <a:off x="6382917" y="3230048"/>
            <a:ext cx="3087175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Adjust policy options as legislation evolves to ensure alignment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7D3565D3-37C1-457C-86F6-21DC403587A4}"/>
              </a:ext>
            </a:extLst>
          </p:cNvPr>
          <p:cNvSpPr/>
          <p:nvPr/>
        </p:nvSpPr>
        <p:spPr>
          <a:xfrm>
            <a:off x="4335083" y="3761329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6EEF8BA-B11D-4C74-87C2-1351A4B3559D}"/>
              </a:ext>
            </a:extLst>
          </p:cNvPr>
          <p:cNvSpPr/>
          <p:nvPr/>
        </p:nvSpPr>
        <p:spPr>
          <a:xfrm>
            <a:off x="5325773" y="5268233"/>
            <a:ext cx="3116263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RAR webinars for awareness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ECBF0ABD-E1C4-4D56-96AB-C69CF0A4C1F7}"/>
              </a:ext>
            </a:extLst>
          </p:cNvPr>
          <p:cNvSpPr/>
          <p:nvPr/>
        </p:nvSpPr>
        <p:spPr>
          <a:xfrm>
            <a:off x="5366936" y="4994608"/>
            <a:ext cx="128587" cy="128587"/>
          </a:xfrm>
          <a:prstGeom prst="ellipse">
            <a:avLst/>
          </a:prstGeom>
          <a:solidFill>
            <a:srgbClr val="FFCC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0F457C7-DBB0-4C2E-8FE8-D9BCF424BD03}"/>
              </a:ext>
            </a:extLst>
          </p:cNvPr>
          <p:cNvSpPr/>
          <p:nvPr/>
        </p:nvSpPr>
        <p:spPr>
          <a:xfrm>
            <a:off x="3235455" y="6074770"/>
            <a:ext cx="7323410" cy="398130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ICANN &amp; CENTR calls, conferences and workshops as needed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B5D86871-4729-474F-88A7-F2DF5D4A6499}"/>
              </a:ext>
            </a:extLst>
          </p:cNvPr>
          <p:cNvSpPr/>
          <p:nvPr/>
        </p:nvSpPr>
        <p:spPr>
          <a:xfrm>
            <a:off x="3258363" y="6209541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EE2DF60A-EE65-445D-BE54-7946FDCA5C1C}"/>
              </a:ext>
            </a:extLst>
          </p:cNvPr>
          <p:cNvSpPr/>
          <p:nvPr/>
        </p:nvSpPr>
        <p:spPr>
          <a:xfrm>
            <a:off x="5322288" y="5677320"/>
            <a:ext cx="4175186" cy="396599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Open Letters and Blog Posts on NIS 2 Implications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6B4522D5-E770-45AA-96A5-FB87ACC83FF1}"/>
              </a:ext>
            </a:extLst>
          </p:cNvPr>
          <p:cNvSpPr/>
          <p:nvPr/>
        </p:nvSpPr>
        <p:spPr>
          <a:xfrm>
            <a:off x="5345696" y="5371850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015D3C8-1274-4331-A85E-3096706E71FD}"/>
              </a:ext>
            </a:extLst>
          </p:cNvPr>
          <p:cNvSpPr/>
          <p:nvPr/>
        </p:nvSpPr>
        <p:spPr>
          <a:xfrm>
            <a:off x="3276948" y="3768036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5FC552EF-0992-4F59-B1B6-0614921D1D39}"/>
              </a:ext>
            </a:extLst>
          </p:cNvPr>
          <p:cNvSpPr/>
          <p:nvPr/>
        </p:nvSpPr>
        <p:spPr>
          <a:xfrm>
            <a:off x="5356789" y="5826788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B4C6BFA-1C89-4F0E-8738-F1FE7EF385B9}"/>
              </a:ext>
            </a:extLst>
          </p:cNvPr>
          <p:cNvCxnSpPr>
            <a:cxnSpLocks/>
          </p:cNvCxnSpPr>
          <p:nvPr/>
        </p:nvCxnSpPr>
        <p:spPr>
          <a:xfrm>
            <a:off x="3266153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E3629C17-D306-413C-B0BC-521E36C49793}"/>
              </a:ext>
            </a:extLst>
          </p:cNvPr>
          <p:cNvCxnSpPr>
            <a:cxnSpLocks/>
          </p:cNvCxnSpPr>
          <p:nvPr/>
        </p:nvCxnSpPr>
        <p:spPr>
          <a:xfrm flipH="1">
            <a:off x="3245038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6401500" y="3365863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BA8AF1-2083-D1A4-65B6-359871154985}"/>
              </a:ext>
            </a:extLst>
          </p:cNvPr>
          <p:cNvCxnSpPr>
            <a:cxnSpLocks/>
          </p:cNvCxnSpPr>
          <p:nvPr/>
        </p:nvCxnSpPr>
        <p:spPr>
          <a:xfrm>
            <a:off x="4335083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DDAD226-BCE9-AEC7-B34E-51988DD4CB6F}"/>
              </a:ext>
            </a:extLst>
          </p:cNvPr>
          <p:cNvCxnSpPr>
            <a:cxnSpLocks/>
          </p:cNvCxnSpPr>
          <p:nvPr/>
        </p:nvCxnSpPr>
        <p:spPr>
          <a:xfrm flipH="1">
            <a:off x="4313968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11C91179-10A9-B4C8-92D6-3EE5F4058F31}"/>
              </a:ext>
            </a:extLst>
          </p:cNvPr>
          <p:cNvSpPr/>
          <p:nvPr/>
        </p:nvSpPr>
        <p:spPr>
          <a:xfrm>
            <a:off x="9504812" y="3365863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DF29331-F43F-0A92-9984-114BF4131EBB}"/>
              </a:ext>
            </a:extLst>
          </p:cNvPr>
          <p:cNvCxnSpPr>
            <a:cxnSpLocks/>
          </p:cNvCxnSpPr>
          <p:nvPr/>
        </p:nvCxnSpPr>
        <p:spPr>
          <a:xfrm>
            <a:off x="5354660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BABC25-E885-3E67-4B7D-85D32C1E7FAC}"/>
              </a:ext>
            </a:extLst>
          </p:cNvPr>
          <p:cNvCxnSpPr>
            <a:cxnSpLocks/>
          </p:cNvCxnSpPr>
          <p:nvPr/>
        </p:nvCxnSpPr>
        <p:spPr>
          <a:xfrm flipH="1">
            <a:off x="5333545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035D5C2-1AF3-DDED-C20C-C7B9211E6826}"/>
              </a:ext>
            </a:extLst>
          </p:cNvPr>
          <p:cNvCxnSpPr>
            <a:cxnSpLocks/>
          </p:cNvCxnSpPr>
          <p:nvPr/>
        </p:nvCxnSpPr>
        <p:spPr>
          <a:xfrm>
            <a:off x="6389979" y="1829369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88C924C-95B9-07CD-F614-CA937F7E4B18}"/>
              </a:ext>
            </a:extLst>
          </p:cNvPr>
          <p:cNvCxnSpPr>
            <a:cxnSpLocks/>
          </p:cNvCxnSpPr>
          <p:nvPr/>
        </p:nvCxnSpPr>
        <p:spPr>
          <a:xfrm flipH="1">
            <a:off x="6368864" y="1849153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700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Tracker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03189B-2992-AEE5-A4E4-EDA29EC2D60C}"/>
              </a:ext>
            </a:extLst>
          </p:cNvPr>
          <p:cNvSpPr txBox="1"/>
          <p:nvPr/>
        </p:nvSpPr>
        <p:spPr>
          <a:xfrm>
            <a:off x="6400801" y="1116125"/>
            <a:ext cx="537924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IE" dirty="0"/>
              <a:t>Actions taken since last PAC Meeting (29th Feb 2024)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8245A04-087E-224B-F838-02F5D2D359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479454"/>
              </p:ext>
            </p:extLst>
          </p:nvPr>
        </p:nvGraphicFramePr>
        <p:xfrm>
          <a:off x="411953" y="1468457"/>
          <a:ext cx="11368089" cy="5102160"/>
        </p:xfrm>
        <a:graphic>
          <a:graphicData uri="http://schemas.openxmlformats.org/drawingml/2006/table">
            <a:tbl>
              <a:tblPr firstRow="1" bandRow="1"/>
              <a:tblGrid>
                <a:gridCol w="3789363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13567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Alignment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Ensure that .IE Policies and Processes are aligned with NIS2 requirements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Advocacy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Frequently present the concerns and views of stakeholders to policymakers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Awareness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Actively inform Registrars of impending changes from NIS2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2090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16552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NIS2 WG Meeting held (23 March 2024)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ICANN 79 Participation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Engagement with NCSC Compliance Unit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Preparing consultation materials for PLS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NIST RAR Webinar in March </a:t>
                      </a:r>
                      <a:endParaRPr lang="en-US" sz="1600" b="1" i="1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Preparing follow up survey on RAR Awareness of NIS2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B95622DF-C222-7CB2-96FB-89FC3DF6190E}"/>
              </a:ext>
            </a:extLst>
          </p:cNvPr>
          <p:cNvSpPr/>
          <p:nvPr/>
        </p:nvSpPr>
        <p:spPr>
          <a:xfrm>
            <a:off x="1566817" y="3111105"/>
            <a:ext cx="1378827" cy="1378827"/>
          </a:xfrm>
          <a:prstGeom prst="ellipse">
            <a:avLst/>
          </a:prstGeom>
          <a:solidFill>
            <a:srgbClr val="0C7CF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FF6AE4-413C-24C8-7ACB-61197BEDBFF5}"/>
              </a:ext>
            </a:extLst>
          </p:cNvPr>
          <p:cNvSpPr/>
          <p:nvPr/>
        </p:nvSpPr>
        <p:spPr>
          <a:xfrm>
            <a:off x="5406586" y="3111104"/>
            <a:ext cx="1378827" cy="1378827"/>
          </a:xfrm>
          <a:prstGeom prst="ellipse">
            <a:avLst/>
          </a:prstGeom>
          <a:solidFill>
            <a:srgbClr val="07ABD9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09B4D30-E668-1B12-8657-0AE604A1C3F1}"/>
              </a:ext>
            </a:extLst>
          </p:cNvPr>
          <p:cNvSpPr/>
          <p:nvPr/>
        </p:nvSpPr>
        <p:spPr>
          <a:xfrm>
            <a:off x="9246355" y="3111103"/>
            <a:ext cx="1378827" cy="1378827"/>
          </a:xfrm>
          <a:prstGeom prst="ellipse">
            <a:avLst/>
          </a:prstGeom>
          <a:solidFill>
            <a:srgbClr val="3CB4B7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2</a:t>
            </a:r>
            <a:endParaRPr lang="en-US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  <a:endParaRPr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182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E1AA616-3CC9-2179-40FD-F226A76FB5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F70CADF-4141-242E-DB48-232978B02826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Agenda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0740AB-EDE8-13DB-9648-04A406017EBD}"/>
              </a:ext>
            </a:extLst>
          </p:cNvPr>
          <p:cNvSpPr txBox="1"/>
          <p:nvPr/>
        </p:nvSpPr>
        <p:spPr>
          <a:xfrm>
            <a:off x="846311" y="1352103"/>
            <a:ext cx="7519913" cy="52290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sz="2000" dirty="0">
                <a:latin typeface="Arial"/>
                <a:cs typeface="Arial"/>
              </a:rPr>
              <a:t>Introduction &amp; Membership Matters</a:t>
            </a:r>
            <a:endParaRPr lang="en-US" dirty="0">
              <a:latin typeface="Arial"/>
              <a:cs typeface="Arial"/>
            </a:endParaRPr>
          </a:p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Matters Arising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Guest Speaker from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Internet Watch Foundation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Legislative &amp; Regulatory Updates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Policy Proposals</a:t>
            </a:r>
          </a:p>
          <a:p>
            <a:pPr lvl="1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Internet Governance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Discussion on the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Global Digital Compact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Criminal &amp; Technical Abuse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Service Update</a:t>
            </a:r>
          </a:p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NIS2 Updates</a:t>
            </a:r>
          </a:p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179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Key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2E513C-79CC-7A5D-D220-0E07CF1953F3}"/>
              </a:ext>
            </a:extLst>
          </p:cNvPr>
          <p:cNvSpPr txBox="1"/>
          <p:nvPr/>
        </p:nvSpPr>
        <p:spPr>
          <a:xfrm>
            <a:off x="604074" y="1199254"/>
            <a:ext cx="10575297" cy="48628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Croatia &amp; Belgium passed transposed NIS2 into National Law.</a:t>
            </a: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National Cyber Security Bill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listed for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Priority Drafting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Legislative Programme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000" b="1" dirty="0">
                <a:latin typeface="Arial"/>
                <a:cs typeface="Arial"/>
              </a:rPr>
              <a:t>Updates from NCSC: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/>
              <a:buChar char="•"/>
            </a:pPr>
            <a:r>
              <a:rPr lang="en-GB" sz="2000" dirty="0">
                <a:latin typeface="Arial"/>
                <a:cs typeface="Arial"/>
              </a:rPr>
              <a:t>RARs are considered part of the RGY's supply chain. RGY must assess RARs and manage identified risks as the RGY "sees fit."  (NIST SP 800-161).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/>
              <a:buChar char="•"/>
            </a:pPr>
            <a:r>
              <a:rPr lang="en-GB" sz="2000" dirty="0">
                <a:latin typeface="Arial"/>
                <a:cs typeface="Arial"/>
              </a:rPr>
              <a:t>Guidelines are being produced from the "WHOIS workstream on "verification."  Guidelines will likely be finalised </a:t>
            </a:r>
            <a:r>
              <a:rPr lang="en-GB" sz="2000" b="1" dirty="0">
                <a:latin typeface="Arial"/>
                <a:cs typeface="Arial"/>
              </a:rPr>
              <a:t>second week of May.</a:t>
            </a:r>
            <a:endParaRPr lang="en-GB" sz="2000" dirty="0">
              <a:latin typeface="Arial"/>
              <a:cs typeface="Arial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/>
              <a:buChar char="•"/>
            </a:pPr>
            <a:r>
              <a:rPr lang="en-GB" sz="2000" dirty="0">
                <a:latin typeface="Arial"/>
                <a:cs typeface="Arial"/>
              </a:rPr>
              <a:t>To avoid duplicating data collection, RGYs and RARs must cooperate. The Directive does </a:t>
            </a:r>
            <a:r>
              <a:rPr lang="en-GB" sz="2000" b="1" dirty="0">
                <a:latin typeface="Arial"/>
                <a:cs typeface="Arial"/>
              </a:rPr>
              <a:t>not</a:t>
            </a:r>
            <a:r>
              <a:rPr lang="en-GB" sz="2000" dirty="0">
                <a:latin typeface="Arial"/>
                <a:cs typeface="Arial"/>
              </a:rPr>
              <a:t> prescribe any "specific implementation model."  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000" b="1" dirty="0">
                <a:latin typeface="Arial"/>
                <a:cs typeface="Arial"/>
              </a:rPr>
              <a:t>Questions awaiting a response on: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/>
              <a:buChar char="•"/>
            </a:pPr>
            <a:r>
              <a:rPr lang="en-GB" sz="2000" i="1" dirty="0">
                <a:latin typeface="Arial"/>
                <a:cs typeface="Arial"/>
              </a:rPr>
              <a:t>Will the existing WHOIS database need to be updated and verified all at once? </a:t>
            </a:r>
          </a:p>
        </p:txBody>
      </p:sp>
    </p:spTree>
    <p:extLst>
      <p:ext uri="{BB962C8B-B14F-4D97-AF65-F5344CB8AC3E}">
        <p14:creationId xmlns:p14="http://schemas.microsoft.com/office/powerpoint/2010/main" val="2787895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Tour de Table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1525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238547" y="3044279"/>
            <a:ext cx="386489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AOB &amp; Next Meeting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79B30-D6E5-B8BF-DC1A-9E56EF2D6703}"/>
              </a:ext>
            </a:extLst>
          </p:cNvPr>
          <p:cNvSpPr txBox="1"/>
          <p:nvPr/>
        </p:nvSpPr>
        <p:spPr>
          <a:xfrm>
            <a:off x="6200607" y="2704626"/>
            <a:ext cx="5545123" cy="2459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Next PAC Meetings: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11 July 2024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10 October 2024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12 December 2024</a:t>
            </a:r>
          </a:p>
        </p:txBody>
      </p:sp>
    </p:spTree>
    <p:extLst>
      <p:ext uri="{BB962C8B-B14F-4D97-AF65-F5344CB8AC3E}">
        <p14:creationId xmlns:p14="http://schemas.microsoft.com/office/powerpoint/2010/main" val="2445710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blue background&#10;&#10;Description automatically generated">
            <a:extLst>
              <a:ext uri="{FF2B5EF4-FFF2-40B4-BE49-F238E27FC236}">
                <a16:creationId xmlns:a16="http://schemas.microsoft.com/office/drawing/2014/main" id="{8F7C86C8-EB9C-45C6-8CDC-59C49C69CB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84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Membership Matters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9355122" cy="30746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keep </a:t>
            </a:r>
            <a:r>
              <a:rPr lang="en-GB" sz="2000" b="1" dirty="0">
                <a:latin typeface="Arial"/>
                <a:cs typeface="Arial"/>
              </a:rPr>
              <a:t>microphones muted </a:t>
            </a:r>
            <a:r>
              <a:rPr lang="en-GB" sz="2000" dirty="0">
                <a:latin typeface="Arial"/>
                <a:cs typeface="Arial"/>
              </a:rPr>
              <a:t>throughout the call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</a:t>
            </a:r>
            <a:r>
              <a:rPr lang="en-GB" sz="2000" b="1" dirty="0">
                <a:latin typeface="Arial"/>
                <a:cs typeface="Arial"/>
              </a:rPr>
              <a:t>"raise a hand" </a:t>
            </a:r>
            <a:r>
              <a:rPr lang="en-GB" sz="2000" dirty="0">
                <a:latin typeface="Arial"/>
                <a:cs typeface="Arial"/>
              </a:rPr>
              <a:t>to ask a question or </a:t>
            </a:r>
            <a:r>
              <a:rPr lang="en-GB" sz="2000" b="1" dirty="0">
                <a:latin typeface="Arial"/>
                <a:cs typeface="Arial"/>
              </a:rPr>
              <a:t>add comments</a:t>
            </a:r>
            <a:r>
              <a:rPr lang="en-GB" sz="2000" dirty="0">
                <a:latin typeface="Arial"/>
                <a:cs typeface="Arial"/>
              </a:rPr>
              <a:t> in the chat box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Before speaking, please </a:t>
            </a:r>
            <a:r>
              <a:rPr lang="en-GB" sz="2000" b="1" dirty="0">
                <a:latin typeface="Arial"/>
                <a:cs typeface="Arial"/>
              </a:rPr>
              <a:t>state your name</a:t>
            </a:r>
            <a:r>
              <a:rPr lang="en-GB" sz="2000" dirty="0">
                <a:latin typeface="Arial"/>
                <a:cs typeface="Arial"/>
              </a:rPr>
              <a:t> for the record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will be </a:t>
            </a:r>
            <a:r>
              <a:rPr lang="en-GB" sz="2000" b="1" dirty="0">
                <a:latin typeface="Arial"/>
                <a:cs typeface="Arial"/>
              </a:rPr>
              <a:t>recorded</a:t>
            </a:r>
            <a:r>
              <a:rPr lang="en-GB" sz="2000" dirty="0">
                <a:latin typeface="Arial"/>
                <a:cs typeface="Arial"/>
              </a:rPr>
              <a:t> to assist with minute drafting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Recording will</a:t>
            </a:r>
            <a:r>
              <a:rPr lang="en-GB" sz="2000" b="1" dirty="0">
                <a:latin typeface="Arial"/>
                <a:cs typeface="Arial"/>
              </a:rPr>
              <a:t> be deleted </a:t>
            </a:r>
            <a:r>
              <a:rPr lang="en-GB" sz="2000" dirty="0">
                <a:latin typeface="Arial"/>
                <a:cs typeface="Arial"/>
              </a:rPr>
              <a:t>once the Minutes are approved by the PAC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8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Minutes of PAC #38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10474009" cy="24590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minutes are circulated to the membership after each meeting.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Comments &amp; feedback are accepted over a two-week period.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If edits are requested, and consensus exists, these are reflected in the Minutes.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Minutes and slides are published on weare.ie after the comment period has ended.</a:t>
            </a:r>
          </a:p>
        </p:txBody>
      </p:sp>
    </p:spTree>
    <p:extLst>
      <p:ext uri="{BB962C8B-B14F-4D97-AF65-F5344CB8AC3E}">
        <p14:creationId xmlns:p14="http://schemas.microsoft.com/office/powerpoint/2010/main" val="117046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185281" y="2287557"/>
            <a:ext cx="386489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Matters Arising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360405" y="1370232"/>
            <a:ext cx="5545123" cy="2459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Guest Speaker: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Internet Watch Foundation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Legislative &amp; Regulatory Updates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Proposal: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Eligible PAC Organisations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Proposal: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GDPR Code-of-Conduct</a:t>
            </a:r>
          </a:p>
        </p:txBody>
      </p:sp>
    </p:spTree>
    <p:extLst>
      <p:ext uri="{BB962C8B-B14F-4D97-AF65-F5344CB8AC3E}">
        <p14:creationId xmlns:p14="http://schemas.microsoft.com/office/powerpoint/2010/main" val="143064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Guest Speaker – Internet Watch Foundation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Legislative &amp; Regulatory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696286" y="1853135"/>
            <a:ext cx="4363986" cy="48628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Intellectual Property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AGRI Reg adopted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Public consultation on CIGI Reg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Public consultation on IPRED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“IP Toolbox” Recommendations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2000" b="1" dirty="0">
              <a:latin typeface="Arial"/>
              <a:cs typeface="Arial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/>
                <a:cs typeface="Arial"/>
              </a:rPr>
              <a:t>Data Protection</a:t>
            </a:r>
            <a:endParaRPr lang="en-GB" sz="2000" dirty="0">
              <a:latin typeface="Arial"/>
              <a:cs typeface="Arial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FiDA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Regulation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Criminal Justice (Access to Information Systems) Bill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C2EE9D-411E-7AFD-F3E5-3137C46DA3B3}"/>
              </a:ext>
            </a:extLst>
          </p:cNvPr>
          <p:cNvSpPr txBox="1"/>
          <p:nvPr/>
        </p:nvSpPr>
        <p:spPr>
          <a:xfrm>
            <a:off x="6444143" y="1853135"/>
            <a:ext cx="4363986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Cybersecurity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National Cyber Security Bill 2024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Miscellaneous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National Risk Assessment 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4DB81C-C82F-7023-A5A8-2D855F9404B8}"/>
              </a:ext>
            </a:extLst>
          </p:cNvPr>
          <p:cNvSpPr txBox="1"/>
          <p:nvPr/>
        </p:nvSpPr>
        <p:spPr>
          <a:xfrm>
            <a:off x="696286" y="1280160"/>
            <a:ext cx="10111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List is not exhaustive and should not be taken as legal advice.</a:t>
            </a:r>
            <a:endParaRPr lang="en-IE" b="1" i="1" dirty="0"/>
          </a:p>
        </p:txBody>
      </p:sp>
    </p:spTree>
    <p:extLst>
      <p:ext uri="{BB962C8B-B14F-4D97-AF65-F5344CB8AC3E}">
        <p14:creationId xmlns:p14="http://schemas.microsoft.com/office/powerpoint/2010/main" val="4195456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5" y="276837"/>
            <a:ext cx="1009008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Policy Proposals – Policy Development Process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6C16A5-29B8-2610-A553-114EEAB7D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796" y="1200005"/>
            <a:ext cx="7396065" cy="5547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5854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Proposal: Expanding PAC Eligible Organisations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766380" y="1382205"/>
            <a:ext cx="106592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Proposal: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update the Eligible Organisations list in the PAC Terms of Reference, and expand it to include digital regulators (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ComReg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DPC, CCPC,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CnaM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Rationale: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list is out of date and does not indicate which members are non-voting observers.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PAC may benefit from cooperation with Digital Regulators Group.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Benefits: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Increased cooperation with regulatory authorities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Potential overrepresentation of government officials (mitigated by non-voting status)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Proposed Next Steps: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to prepare a draft list for PAC approval at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PAC 40 (11 July 2024)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to seek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fast track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approval – no dedicated working group or public consultation</a:t>
            </a:r>
          </a:p>
        </p:txBody>
      </p:sp>
    </p:spTree>
    <p:extLst>
      <p:ext uri="{BB962C8B-B14F-4D97-AF65-F5344CB8AC3E}">
        <p14:creationId xmlns:p14="http://schemas.microsoft.com/office/powerpoint/2010/main" val="377768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864DCFB-81B8-49B6-88B4-3F866A756282}" vid="{5FB6A8B8-0BF3-433B-AFDB-A35C9CD6D0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2c979-6de5-4ea8-a8d3-a9067d5fef39">
      <Terms xmlns="http://schemas.microsoft.com/office/infopath/2007/PartnerControls"/>
    </lcf76f155ced4ddcb4097134ff3c332f>
    <TaxCatchAll xmlns="9259bed7-ec57-48d2-a2a2-d927356b6e1c" xsi:nil="true"/>
    <SharedWithUsers xmlns="9259bed7-ec57-48d2-a2a2-d927356b6e1c">
      <UserInfo>
        <DisplayName>Declan McDermott</DisplayName>
        <AccountId>16</AccountId>
        <AccountType/>
      </UserInfo>
      <UserInfo>
        <DisplayName>David Curtin</DisplayName>
        <AccountId>14</AccountId>
        <AccountType/>
      </UserInfo>
    </SharedWithUsers>
    <MediaLengthInSeconds xmlns="fc12c979-6de5-4ea8-a8d3-a9067d5fef3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2CA275BCC6894DB4066C11F3E50749" ma:contentTypeVersion="14" ma:contentTypeDescription="Create a new document." ma:contentTypeScope="" ma:versionID="9fd8eff47d992fb20de3e935d6a16bf3">
  <xsd:schema xmlns:xsd="http://www.w3.org/2001/XMLSchema" xmlns:xs="http://www.w3.org/2001/XMLSchema" xmlns:p="http://schemas.microsoft.com/office/2006/metadata/properties" xmlns:ns2="fc12c979-6de5-4ea8-a8d3-a9067d5fef39" xmlns:ns3="9259bed7-ec57-48d2-a2a2-d927356b6e1c" targetNamespace="http://schemas.microsoft.com/office/2006/metadata/properties" ma:root="true" ma:fieldsID="7b37d2e43c2ab8391fde1272d1d8cfc0" ns2:_="" ns3:_="">
    <xsd:import namespace="fc12c979-6de5-4ea8-a8d3-a9067d5fef39"/>
    <xsd:import namespace="9259bed7-ec57-48d2-a2a2-d927356b6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2c979-6de5-4ea8-a8d3-a9067d5fe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16ffd44-8b01-4962-a935-d7117dff3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bed7-ec57-48d2-a2a2-d927356b6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b4427d-915b-47e4-be5f-8209bd61dfb8}" ma:internalName="TaxCatchAll" ma:showField="CatchAllData" ma:web="9259bed7-ec57-48d2-a2a2-d927356b6e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F56F5D-B9C8-4EC9-919F-AFFF9FF108A3}">
  <ds:schemaRefs>
    <ds:schemaRef ds:uri="9259bed7-ec57-48d2-a2a2-d927356b6e1c"/>
    <ds:schemaRef ds:uri="fc12c979-6de5-4ea8-a8d3-a9067d5fef39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DC3BF61-ED72-4F21-9315-B4DC561857F6}">
  <ds:schemaRefs>
    <ds:schemaRef ds:uri="9259bed7-ec57-48d2-a2a2-d927356b6e1c"/>
    <ds:schemaRef ds:uri="fc12c979-6de5-4ea8-a8d3-a9067d5fef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3F4CC57-A16C-4B42-BC4A-D9FCB2E943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PAC 39 Slidedeck_v1 (2024-04-09)</Template>
  <TotalTime>1659</TotalTime>
  <Words>1169</Words>
  <Application>Microsoft Office PowerPoint</Application>
  <PresentationFormat>Widescreen</PresentationFormat>
  <Paragraphs>204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Declan McDermott</dc:creator>
  <cp:lastModifiedBy>Declan McDermott</cp:lastModifiedBy>
  <cp:revision>109</cp:revision>
  <dcterms:created xsi:type="dcterms:W3CDTF">2024-04-09T09:02:46Z</dcterms:created>
  <dcterms:modified xsi:type="dcterms:W3CDTF">2024-04-24T16:01:10Z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0x010100BE2CA275BCC6894DB4066C11F3E50749</vt:lpwstr>
  </property>
  <property fmtid="{D5CDD505-2E9C-101B-9397-08002B2CF9AE}" pid="3" name="MSIP_Label_47a5fdb8-6b23-4ca1-bb24-b8278bc1825c_Enabled">
    <vt:lpwstr>true</vt:lpwstr>
  </property>
  <property fmtid="{D5CDD505-2E9C-101B-9397-08002B2CF9AE}" pid="4" name="MSIP_Label_47a5fdb8-6b23-4ca1-bb24-b8278bc1825c_SetDate">
    <vt:lpwstr>2024-02-08T11:49:45Z</vt:lpwstr>
  </property>
  <property fmtid="{D5CDD505-2E9C-101B-9397-08002B2CF9AE}" pid="5" name="MSIP_Label_47a5fdb8-6b23-4ca1-bb24-b8278bc1825c_Method">
    <vt:lpwstr>Standard</vt:lpwstr>
  </property>
  <property fmtid="{D5CDD505-2E9C-101B-9397-08002B2CF9AE}" pid="6" name="MSIP_Label_47a5fdb8-6b23-4ca1-bb24-b8278bc1825c_Name">
    <vt:lpwstr>Proprietary</vt:lpwstr>
  </property>
  <property fmtid="{D5CDD505-2E9C-101B-9397-08002B2CF9AE}" pid="7" name="MSIP_Label_47a5fdb8-6b23-4ca1-bb24-b8278bc1825c_SiteId">
    <vt:lpwstr>629f644a-5967-4bd6-97ed-49e3152ed102</vt:lpwstr>
  </property>
  <property fmtid="{D5CDD505-2E9C-101B-9397-08002B2CF9AE}" pid="8" name="MSIP_Label_47a5fdb8-6b23-4ca1-bb24-b8278bc1825c_ActionId">
    <vt:lpwstr>a9fe99c2-4781-45b4-9b21-8e16a52966b3</vt:lpwstr>
  </property>
  <property fmtid="{D5CDD505-2E9C-101B-9397-08002B2CF9AE}" pid="9" name="MSIP_Label_47a5fdb8-6b23-4ca1-bb24-b8278bc1825c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Proprietary</vt:lpwstr>
  </property>
  <property fmtid="{D5CDD505-2E9C-101B-9397-08002B2CF9AE}" pid="12" name="MediaServiceImageTags">
    <vt:lpwstr/>
  </property>
  <property fmtid="{D5CDD505-2E9C-101B-9397-08002B2CF9AE}" pid="13" name="Order">
    <vt:r8>180300</vt:r8>
  </property>
  <property fmtid="{D5CDD505-2E9C-101B-9397-08002B2CF9AE}" pid="14" name="xd_Signature">
    <vt:bool>false</vt:bool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</Properties>
</file>